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94CF4-6E1F-4E15-A71A-40B122A0BB92}" v="653" dt="2023-08-29T18:02:59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4B994CF4-6E1F-4E15-A71A-40B122A0BB92}"/>
    <pc:docChg chg="undo redo custSel addSld modSld sldOrd">
      <pc:chgData name="Kaare Erlend Jørgensen" userId="b3f6f962-a077-46b2-ad24-50394f11e875" providerId="ADAL" clId="{4B994CF4-6E1F-4E15-A71A-40B122A0BB92}" dt="2023-08-30T08:54:38.657" v="3424" actId="20577"/>
      <pc:docMkLst>
        <pc:docMk/>
      </pc:docMkLst>
      <pc:sldChg chg="addSp delSp modSp mod setBg modAnim">
        <pc:chgData name="Kaare Erlend Jørgensen" userId="b3f6f962-a077-46b2-ad24-50394f11e875" providerId="ADAL" clId="{4B994CF4-6E1F-4E15-A71A-40B122A0BB92}" dt="2023-08-28T15:59:56.878" v="152"/>
        <pc:sldMkLst>
          <pc:docMk/>
          <pc:sldMk cId="1899823864" sldId="257"/>
        </pc:sldMkLst>
        <pc:spChg chg="mod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2" creationId="{89920F7E-7A61-65D8-EAD4-DC747BD6FF66}"/>
          </ac:spMkLst>
        </pc:spChg>
        <pc:spChg chg="del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3" creationId="{33FC2A65-337C-C3DA-24F1-E6D4F3992930}"/>
          </ac:spMkLst>
        </pc:spChg>
        <pc:spChg chg="add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9" creationId="{7517A47C-B2E5-4B79-8061-D74B1311AF6E}"/>
          </ac:spMkLst>
        </pc:spChg>
        <pc:spChg chg="add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11" creationId="{C505E780-2083-4CB5-A42A-5E0E2908ECC3}"/>
          </ac:spMkLst>
        </pc:spChg>
        <pc:spChg chg="add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13" creationId="{D2C0AE1C-0118-41AE-8A10-7CDCBF10E96F}"/>
          </ac:spMkLst>
        </pc:spChg>
        <pc:spChg chg="add">
          <ac:chgData name="Kaare Erlend Jørgensen" userId="b3f6f962-a077-46b2-ad24-50394f11e875" providerId="ADAL" clId="{4B994CF4-6E1F-4E15-A71A-40B122A0BB92}" dt="2023-08-28T13:24:07.593" v="0" actId="26606"/>
          <ac:spMkLst>
            <pc:docMk/>
            <pc:sldMk cId="1899823864" sldId="257"/>
            <ac:spMk id="15" creationId="{463EEC44-1BA3-44ED-81FC-A644B04B2A44}"/>
          </ac:spMkLst>
        </pc:spChg>
        <pc:graphicFrameChg chg="add mod modGraphic">
          <ac:chgData name="Kaare Erlend Jørgensen" userId="b3f6f962-a077-46b2-ad24-50394f11e875" providerId="ADAL" clId="{4B994CF4-6E1F-4E15-A71A-40B122A0BB92}" dt="2023-08-28T13:25:03.698" v="12" actId="403"/>
          <ac:graphicFrameMkLst>
            <pc:docMk/>
            <pc:sldMk cId="1899823864" sldId="257"/>
            <ac:graphicFrameMk id="5" creationId="{3CA7D8F6-4249-2C89-7A58-E586BB33CECE}"/>
          </ac:graphicFrameMkLst>
        </pc:graphicFrameChg>
      </pc:sldChg>
      <pc:sldChg chg="addSp delSp modSp new mod setBg modAnim setClrOvrMap">
        <pc:chgData name="Kaare Erlend Jørgensen" userId="b3f6f962-a077-46b2-ad24-50394f11e875" providerId="ADAL" clId="{4B994CF4-6E1F-4E15-A71A-40B122A0BB92}" dt="2023-08-28T15:59:06.900" v="149"/>
        <pc:sldMkLst>
          <pc:docMk/>
          <pc:sldMk cId="3407507429" sldId="258"/>
        </pc:sldMkLst>
        <pc:spChg chg="mod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2" creationId="{85EFDB69-C332-AEE6-791F-B8B6D9F3A855}"/>
          </ac:spMkLst>
        </pc:spChg>
        <pc:spChg chg="mod">
          <ac:chgData name="Kaare Erlend Jørgensen" userId="b3f6f962-a077-46b2-ad24-50394f11e875" providerId="ADAL" clId="{4B994CF4-6E1F-4E15-A71A-40B122A0BB92}" dt="2023-08-28T15:58:59.933" v="147" actId="403"/>
          <ac:spMkLst>
            <pc:docMk/>
            <pc:sldMk cId="3407507429" sldId="258"/>
            <ac:spMk id="3" creationId="{71AB942D-520C-56EA-B946-27F38AEF041D}"/>
          </ac:spMkLst>
        </pc:spChg>
        <pc:spChg chg="add del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8" creationId="{1C799903-48D5-4A31-A1A2-541072D9771E}"/>
          </ac:spMkLst>
        </pc:spChg>
        <pc:spChg chg="add del">
          <ac:chgData name="Kaare Erlend Jørgensen" userId="b3f6f962-a077-46b2-ad24-50394f11e875" providerId="ADAL" clId="{4B994CF4-6E1F-4E15-A71A-40B122A0BB92}" dt="2023-08-28T15:58:33.985" v="135" actId="26606"/>
          <ac:spMkLst>
            <pc:docMk/>
            <pc:sldMk cId="3407507429" sldId="258"/>
            <ac:spMk id="9" creationId="{9AA72BD9-2C5A-4EDC-931F-5AA08EACA0F3}"/>
          </ac:spMkLst>
        </pc:spChg>
        <pc:spChg chg="add del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10" creationId="{8EFFF109-FC58-4FD3-BE05-9775A1310F55}"/>
          </ac:spMkLst>
        </pc:spChg>
        <pc:spChg chg="add del">
          <ac:chgData name="Kaare Erlend Jørgensen" userId="b3f6f962-a077-46b2-ad24-50394f11e875" providerId="ADAL" clId="{4B994CF4-6E1F-4E15-A71A-40B122A0BB92}" dt="2023-08-28T15:58:33.985" v="135" actId="26606"/>
          <ac:spMkLst>
            <pc:docMk/>
            <pc:sldMk cId="3407507429" sldId="258"/>
            <ac:spMk id="11" creationId="{8A6DB0E6-E65F-4229-A5A0-2500203B6CC3}"/>
          </ac:spMkLst>
        </pc:spChg>
        <pc:spChg chg="add del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12" creationId="{E1B96AD6-92A9-4273-A62B-96A1C3E0BA95}"/>
          </ac:spMkLst>
        </pc:spChg>
        <pc:spChg chg="add del">
          <ac:chgData name="Kaare Erlend Jørgensen" userId="b3f6f962-a077-46b2-ad24-50394f11e875" providerId="ADAL" clId="{4B994CF4-6E1F-4E15-A71A-40B122A0BB92}" dt="2023-08-28T15:58:33.985" v="135" actId="26606"/>
          <ac:spMkLst>
            <pc:docMk/>
            <pc:sldMk cId="3407507429" sldId="258"/>
            <ac:spMk id="13" creationId="{55D4142C-5077-457F-A6AD-3FECFDB39685}"/>
          </ac:spMkLst>
        </pc:spChg>
        <pc:spChg chg="add del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14" creationId="{463EEC44-1BA3-44ED-81FC-A644B04B2A44}"/>
          </ac:spMkLst>
        </pc:spChg>
        <pc:spChg chg="add del">
          <ac:chgData name="Kaare Erlend Jørgensen" userId="b3f6f962-a077-46b2-ad24-50394f11e875" providerId="ADAL" clId="{4B994CF4-6E1F-4E15-A71A-40B122A0BB92}" dt="2023-08-28T15:58:33.985" v="135" actId="26606"/>
          <ac:spMkLst>
            <pc:docMk/>
            <pc:sldMk cId="3407507429" sldId="258"/>
            <ac:spMk id="15" creationId="{7A5F0580-5EE9-419F-96EE-B6529EF6E7D0}"/>
          </ac:spMkLst>
        </pc:spChg>
        <pc:spChg chg="add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20" creationId="{8380AD67-C5CA-4918-B4BB-C359BB03EEDD}"/>
          </ac:spMkLst>
        </pc:spChg>
        <pc:spChg chg="add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22" creationId="{EABAD4DA-87BA-4F70-9EF0-45C6BCF17823}"/>
          </ac:spMkLst>
        </pc:spChg>
        <pc:spChg chg="add">
          <ac:chgData name="Kaare Erlend Jørgensen" userId="b3f6f962-a077-46b2-ad24-50394f11e875" providerId="ADAL" clId="{4B994CF4-6E1F-4E15-A71A-40B122A0BB92}" dt="2023-08-28T15:58:56.049" v="143" actId="26606"/>
          <ac:spMkLst>
            <pc:docMk/>
            <pc:sldMk cId="3407507429" sldId="258"/>
            <ac:spMk id="24" creationId="{915128D9-2797-47FA-B6FE-EC24E6B8437A}"/>
          </ac:spMkLst>
        </pc:spChg>
        <pc:picChg chg="add del">
          <ac:chgData name="Kaare Erlend Jørgensen" userId="b3f6f962-a077-46b2-ad24-50394f11e875" providerId="ADAL" clId="{4B994CF4-6E1F-4E15-A71A-40B122A0BB92}" dt="2023-08-28T15:58:33.985" v="135" actId="26606"/>
          <ac:picMkLst>
            <pc:docMk/>
            <pc:sldMk cId="3407507429" sldId="258"/>
            <ac:picMk id="5" creationId="{3A7E3AB7-EFEA-5383-7221-DFFCA74F8C98}"/>
          </ac:picMkLst>
        </pc:picChg>
        <pc:picChg chg="add">
          <ac:chgData name="Kaare Erlend Jørgensen" userId="b3f6f962-a077-46b2-ad24-50394f11e875" providerId="ADAL" clId="{4B994CF4-6E1F-4E15-A71A-40B122A0BB92}" dt="2023-08-28T15:58:56.049" v="143" actId="26606"/>
          <ac:picMkLst>
            <pc:docMk/>
            <pc:sldMk cId="3407507429" sldId="258"/>
            <ac:picMk id="16" creationId="{CF39921B-FB85-E59B-A400-A6F02155172E}"/>
          </ac:picMkLst>
        </pc:picChg>
      </pc:sldChg>
      <pc:sldChg chg="addSp delSp modSp new mod modAnim">
        <pc:chgData name="Kaare Erlend Jørgensen" userId="b3f6f962-a077-46b2-ad24-50394f11e875" providerId="ADAL" clId="{4B994CF4-6E1F-4E15-A71A-40B122A0BB92}" dt="2023-08-29T08:38:10.115" v="964" actId="20577"/>
        <pc:sldMkLst>
          <pc:docMk/>
          <pc:sldMk cId="3833976005" sldId="259"/>
        </pc:sldMkLst>
        <pc:spChg chg="mod">
          <ac:chgData name="Kaare Erlend Jørgensen" userId="b3f6f962-a077-46b2-ad24-50394f11e875" providerId="ADAL" clId="{4B994CF4-6E1F-4E15-A71A-40B122A0BB92}" dt="2023-08-28T16:01:48.733" v="177" actId="20577"/>
          <ac:spMkLst>
            <pc:docMk/>
            <pc:sldMk cId="3833976005" sldId="259"/>
            <ac:spMk id="2" creationId="{52651931-22B7-6911-8EE0-5679B7634C49}"/>
          </ac:spMkLst>
        </pc:spChg>
        <pc:spChg chg="del mod">
          <ac:chgData name="Kaare Erlend Jørgensen" userId="b3f6f962-a077-46b2-ad24-50394f11e875" providerId="ADAL" clId="{4B994CF4-6E1F-4E15-A71A-40B122A0BB92}" dt="2023-08-29T07:02:06.286" v="333" actId="26606"/>
          <ac:spMkLst>
            <pc:docMk/>
            <pc:sldMk cId="3833976005" sldId="259"/>
            <ac:spMk id="3" creationId="{298C74F5-0F30-331B-354A-CA5F0F4D8331}"/>
          </ac:spMkLst>
        </pc:spChg>
        <pc:spChg chg="add mod">
          <ac:chgData name="Kaare Erlend Jørgensen" userId="b3f6f962-a077-46b2-ad24-50394f11e875" providerId="ADAL" clId="{4B994CF4-6E1F-4E15-A71A-40B122A0BB92}" dt="2023-08-29T08:38:10.115" v="964" actId="20577"/>
          <ac:spMkLst>
            <pc:docMk/>
            <pc:sldMk cId="3833976005" sldId="259"/>
            <ac:spMk id="4" creationId="{44D098C2-F2FB-1B36-0531-94D8CFD0B5EE}"/>
          </ac:spMkLst>
        </pc:spChg>
        <pc:graphicFrameChg chg="add mod modGraphic">
          <ac:chgData name="Kaare Erlend Jørgensen" userId="b3f6f962-a077-46b2-ad24-50394f11e875" providerId="ADAL" clId="{4B994CF4-6E1F-4E15-A71A-40B122A0BB92}" dt="2023-08-29T07:47:25.603" v="567" actId="20577"/>
          <ac:graphicFrameMkLst>
            <pc:docMk/>
            <pc:sldMk cId="3833976005" sldId="259"/>
            <ac:graphicFrameMk id="5" creationId="{B2BCF85A-53ED-BEE5-455B-EAFA7C67548A}"/>
          </ac:graphicFrameMkLst>
        </pc:graphicFrameChg>
      </pc:sldChg>
      <pc:sldChg chg="addSp delSp modSp new mod setBg modAnim">
        <pc:chgData name="Kaare Erlend Jørgensen" userId="b3f6f962-a077-46b2-ad24-50394f11e875" providerId="ADAL" clId="{4B994CF4-6E1F-4E15-A71A-40B122A0BB92}" dt="2023-08-29T07:46:40.199" v="559"/>
        <pc:sldMkLst>
          <pc:docMk/>
          <pc:sldMk cId="2868931870" sldId="260"/>
        </pc:sldMkLst>
        <pc:spChg chg="mo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" creationId="{2159594D-BDAE-EED6-DE18-6BC57386DF62}"/>
          </ac:spMkLst>
        </pc:spChg>
        <pc:spChg chg="add del mo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3" creationId="{AEAB5D47-2071-A0EF-4794-7F58D5293EB3}"/>
          </ac:spMkLst>
        </pc:spChg>
        <pc:spChg chg="add del">
          <ac:chgData name="Kaare Erlend Jørgensen" userId="b3f6f962-a077-46b2-ad24-50394f11e875" providerId="ADAL" clId="{4B994CF4-6E1F-4E15-A71A-40B122A0BB92}" dt="2023-08-29T07:41:00.330" v="505" actId="26606"/>
          <ac:spMkLst>
            <pc:docMk/>
            <pc:sldMk cId="2868931870" sldId="260"/>
            <ac:spMk id="9" creationId="{7517A47C-B2E5-4B79-8061-D74B1311AF6E}"/>
          </ac:spMkLst>
        </pc:spChg>
        <pc:spChg chg="add del">
          <ac:chgData name="Kaare Erlend Jørgensen" userId="b3f6f962-a077-46b2-ad24-50394f11e875" providerId="ADAL" clId="{4B994CF4-6E1F-4E15-A71A-40B122A0BB92}" dt="2023-08-29T07:41:00.330" v="505" actId="26606"/>
          <ac:spMkLst>
            <pc:docMk/>
            <pc:sldMk cId="2868931870" sldId="260"/>
            <ac:spMk id="11" creationId="{C505E780-2083-4CB5-A42A-5E0E2908ECC3}"/>
          </ac:spMkLst>
        </pc:spChg>
        <pc:spChg chg="add del">
          <ac:chgData name="Kaare Erlend Jørgensen" userId="b3f6f962-a077-46b2-ad24-50394f11e875" providerId="ADAL" clId="{4B994CF4-6E1F-4E15-A71A-40B122A0BB92}" dt="2023-08-29T07:41:00.330" v="505" actId="26606"/>
          <ac:spMkLst>
            <pc:docMk/>
            <pc:sldMk cId="2868931870" sldId="260"/>
            <ac:spMk id="13" creationId="{D2C0AE1C-0118-41AE-8A10-7CDCBF10E96F}"/>
          </ac:spMkLst>
        </pc:spChg>
        <pc:spChg chg="add del">
          <ac:chgData name="Kaare Erlend Jørgensen" userId="b3f6f962-a077-46b2-ad24-50394f11e875" providerId="ADAL" clId="{4B994CF4-6E1F-4E15-A71A-40B122A0BB92}" dt="2023-08-29T07:41:00.330" v="505" actId="26606"/>
          <ac:spMkLst>
            <pc:docMk/>
            <pc:sldMk cId="2868931870" sldId="260"/>
            <ac:spMk id="15" creationId="{463EEC44-1BA3-44ED-81FC-A644B04B2A44}"/>
          </ac:spMkLst>
        </pc:spChg>
        <pc:spChg chg="ad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1" creationId="{6B5E2835-4E47-45B3-9CFE-732FF7B05472}"/>
          </ac:spMkLst>
        </pc:spChg>
        <pc:spChg chg="ad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3" creationId="{5B45AD5D-AA52-4F7B-9362-576A39AD9E09}"/>
          </ac:spMkLst>
        </pc:spChg>
        <pc:spChg chg="ad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4" creationId="{AEDD7960-4866-4399-BEF6-DD1431AB4E34}"/>
          </ac:spMkLst>
        </pc:spChg>
        <pc:spChg chg="ad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5" creationId="{55D4142C-5077-457F-A6AD-3FECFDB39685}"/>
          </ac:spMkLst>
        </pc:spChg>
        <pc:spChg chg="add">
          <ac:chgData name="Kaare Erlend Jørgensen" userId="b3f6f962-a077-46b2-ad24-50394f11e875" providerId="ADAL" clId="{4B994CF4-6E1F-4E15-A71A-40B122A0BB92}" dt="2023-08-29T07:41:32.320" v="510" actId="26606"/>
          <ac:spMkLst>
            <pc:docMk/>
            <pc:sldMk cId="2868931870" sldId="260"/>
            <ac:spMk id="26" creationId="{7A5F0580-5EE9-419F-96EE-B6529EF6E7D0}"/>
          </ac:spMkLst>
        </pc:spChg>
        <pc:spChg chg="add mod">
          <ac:chgData name="Kaare Erlend Jørgensen" userId="b3f6f962-a077-46b2-ad24-50394f11e875" providerId="ADAL" clId="{4B994CF4-6E1F-4E15-A71A-40B122A0BB92}" dt="2023-08-29T07:46:13.411" v="558" actId="20577"/>
          <ac:spMkLst>
            <pc:docMk/>
            <pc:sldMk cId="2868931870" sldId="260"/>
            <ac:spMk id="27" creationId="{AEAB5D47-2071-A0EF-4794-7F58D5293EB3}"/>
          </ac:spMkLst>
        </pc:spChg>
        <pc:graphicFrameChg chg="add del">
          <ac:chgData name="Kaare Erlend Jørgensen" userId="b3f6f962-a077-46b2-ad24-50394f11e875" providerId="ADAL" clId="{4B994CF4-6E1F-4E15-A71A-40B122A0BB92}" dt="2023-08-29T07:41:00.330" v="505" actId="26606"/>
          <ac:graphicFrameMkLst>
            <pc:docMk/>
            <pc:sldMk cId="2868931870" sldId="260"/>
            <ac:graphicFrameMk id="5" creationId="{6AE10FC3-3F1B-25C0-998D-F73E1A30DCF8}"/>
          </ac:graphicFrameMkLst>
        </pc:graphicFrameChg>
        <pc:graphicFrameChg chg="add del">
          <ac:chgData name="Kaare Erlend Jørgensen" userId="b3f6f962-a077-46b2-ad24-50394f11e875" providerId="ADAL" clId="{4B994CF4-6E1F-4E15-A71A-40B122A0BB92}" dt="2023-08-29T07:41:02.190" v="507" actId="26606"/>
          <ac:graphicFrameMkLst>
            <pc:docMk/>
            <pc:sldMk cId="2868931870" sldId="260"/>
            <ac:graphicFrameMk id="17" creationId="{7DE90A61-2048-F733-674A-79EBEFC17BB6}"/>
          </ac:graphicFrameMkLst>
        </pc:graphicFrameChg>
        <pc:graphicFrameChg chg="add del">
          <ac:chgData name="Kaare Erlend Jørgensen" userId="b3f6f962-a077-46b2-ad24-50394f11e875" providerId="ADAL" clId="{4B994CF4-6E1F-4E15-A71A-40B122A0BB92}" dt="2023-08-29T07:41:32.291" v="509" actId="26606"/>
          <ac:graphicFrameMkLst>
            <pc:docMk/>
            <pc:sldMk cId="2868931870" sldId="260"/>
            <ac:graphicFrameMk id="19" creationId="{E682497A-8931-2536-D8F6-7065733BED7B}"/>
          </ac:graphicFrameMkLst>
        </pc:graphicFrameChg>
        <pc:picChg chg="add mod">
          <ac:chgData name="Kaare Erlend Jørgensen" userId="b3f6f962-a077-46b2-ad24-50394f11e875" providerId="ADAL" clId="{4B994CF4-6E1F-4E15-A71A-40B122A0BB92}" dt="2023-08-29T07:41:43.817" v="511" actId="14100"/>
          <ac:picMkLst>
            <pc:docMk/>
            <pc:sldMk cId="2868931870" sldId="260"/>
            <ac:picMk id="22" creationId="{BB22EEB8-1F48-7409-C704-E6E5EC8E7DEA}"/>
          </ac:picMkLst>
        </pc:picChg>
      </pc:sldChg>
      <pc:sldChg chg="modSp new mod modAnim">
        <pc:chgData name="Kaare Erlend Jørgensen" userId="b3f6f962-a077-46b2-ad24-50394f11e875" providerId="ADAL" clId="{4B994CF4-6E1F-4E15-A71A-40B122A0BB92}" dt="2023-08-29T16:40:39.389" v="2146" actId="20577"/>
        <pc:sldMkLst>
          <pc:docMk/>
          <pc:sldMk cId="2829644041" sldId="261"/>
        </pc:sldMkLst>
        <pc:spChg chg="mod">
          <ac:chgData name="Kaare Erlend Jørgensen" userId="b3f6f962-a077-46b2-ad24-50394f11e875" providerId="ADAL" clId="{4B994CF4-6E1F-4E15-A71A-40B122A0BB92}" dt="2023-08-29T07:48:03.257" v="591" actId="20577"/>
          <ac:spMkLst>
            <pc:docMk/>
            <pc:sldMk cId="2829644041" sldId="261"/>
            <ac:spMk id="2" creationId="{1685E8AE-5D0F-2B32-47B4-444F93E29B7C}"/>
          </ac:spMkLst>
        </pc:spChg>
        <pc:spChg chg="mod">
          <ac:chgData name="Kaare Erlend Jørgensen" userId="b3f6f962-a077-46b2-ad24-50394f11e875" providerId="ADAL" clId="{4B994CF4-6E1F-4E15-A71A-40B122A0BB92}" dt="2023-08-29T16:40:39.389" v="2146" actId="20577"/>
          <ac:spMkLst>
            <pc:docMk/>
            <pc:sldMk cId="2829644041" sldId="261"/>
            <ac:spMk id="3" creationId="{D28295BF-8758-3B50-FB35-FD94A91B39C0}"/>
          </ac:spMkLst>
        </pc:spChg>
      </pc:sldChg>
      <pc:sldChg chg="modSp new mod">
        <pc:chgData name="Kaare Erlend Jørgensen" userId="b3f6f962-a077-46b2-ad24-50394f11e875" providerId="ADAL" clId="{4B994CF4-6E1F-4E15-A71A-40B122A0BB92}" dt="2023-08-29T08:36:01.901" v="875" actId="20577"/>
        <pc:sldMkLst>
          <pc:docMk/>
          <pc:sldMk cId="2950905166" sldId="262"/>
        </pc:sldMkLst>
        <pc:spChg chg="mod">
          <ac:chgData name="Kaare Erlend Jørgensen" userId="b3f6f962-a077-46b2-ad24-50394f11e875" providerId="ADAL" clId="{4B994CF4-6E1F-4E15-A71A-40B122A0BB92}" dt="2023-08-29T08:35:44.583" v="873" actId="20577"/>
          <ac:spMkLst>
            <pc:docMk/>
            <pc:sldMk cId="2950905166" sldId="262"/>
            <ac:spMk id="2" creationId="{F193007D-6C4C-DCB0-0BF1-3B30B6D6FDE7}"/>
          </ac:spMkLst>
        </pc:spChg>
        <pc:spChg chg="mod">
          <ac:chgData name="Kaare Erlend Jørgensen" userId="b3f6f962-a077-46b2-ad24-50394f11e875" providerId="ADAL" clId="{4B994CF4-6E1F-4E15-A71A-40B122A0BB92}" dt="2023-08-29T08:36:01.901" v="875" actId="20577"/>
          <ac:spMkLst>
            <pc:docMk/>
            <pc:sldMk cId="2950905166" sldId="262"/>
            <ac:spMk id="3" creationId="{EB208DD4-5222-4C13-6C19-F2B4EAC2FFEF}"/>
          </ac:spMkLst>
        </pc:spChg>
      </pc:sldChg>
      <pc:sldChg chg="addSp modSp new mod setBg">
        <pc:chgData name="Kaare Erlend Jørgensen" userId="b3f6f962-a077-46b2-ad24-50394f11e875" providerId="ADAL" clId="{4B994CF4-6E1F-4E15-A71A-40B122A0BB92}" dt="2023-08-29T08:46:13.383" v="1012" actId="404"/>
        <pc:sldMkLst>
          <pc:docMk/>
          <pc:sldMk cId="2832391815" sldId="263"/>
        </pc:sldMkLst>
        <pc:spChg chg="mod">
          <ac:chgData name="Kaare Erlend Jørgensen" userId="b3f6f962-a077-46b2-ad24-50394f11e875" providerId="ADAL" clId="{4B994CF4-6E1F-4E15-A71A-40B122A0BB92}" dt="2023-08-29T08:46:04.128" v="1000" actId="26606"/>
          <ac:spMkLst>
            <pc:docMk/>
            <pc:sldMk cId="2832391815" sldId="263"/>
            <ac:spMk id="2" creationId="{0AD15471-C792-26E3-AAF2-B672AA42923B}"/>
          </ac:spMkLst>
        </pc:spChg>
        <pc:spChg chg="mod">
          <ac:chgData name="Kaare Erlend Jørgensen" userId="b3f6f962-a077-46b2-ad24-50394f11e875" providerId="ADAL" clId="{4B994CF4-6E1F-4E15-A71A-40B122A0BB92}" dt="2023-08-29T08:46:13.383" v="1012" actId="404"/>
          <ac:spMkLst>
            <pc:docMk/>
            <pc:sldMk cId="2832391815" sldId="263"/>
            <ac:spMk id="3" creationId="{BF2C95E0-2CBE-3CAA-C811-A3811B2BD203}"/>
          </ac:spMkLst>
        </pc:spChg>
        <pc:spChg chg="add">
          <ac:chgData name="Kaare Erlend Jørgensen" userId="b3f6f962-a077-46b2-ad24-50394f11e875" providerId="ADAL" clId="{4B994CF4-6E1F-4E15-A71A-40B122A0BB92}" dt="2023-08-29T08:46:04.128" v="1000" actId="26606"/>
          <ac:spMkLst>
            <pc:docMk/>
            <pc:sldMk cId="2832391815" sldId="263"/>
            <ac:spMk id="9" creationId="{94E4D846-3AFC-4F86-8C35-24B0542A269D}"/>
          </ac:spMkLst>
        </pc:spChg>
        <pc:spChg chg="add">
          <ac:chgData name="Kaare Erlend Jørgensen" userId="b3f6f962-a077-46b2-ad24-50394f11e875" providerId="ADAL" clId="{4B994CF4-6E1F-4E15-A71A-40B122A0BB92}" dt="2023-08-29T08:46:04.128" v="1000" actId="26606"/>
          <ac:spMkLst>
            <pc:docMk/>
            <pc:sldMk cId="2832391815" sldId="263"/>
            <ac:spMk id="11" creationId="{4F981527-1C7E-4847-B180-945BFB1A8D73}"/>
          </ac:spMkLst>
        </pc:spChg>
        <pc:spChg chg="add">
          <ac:chgData name="Kaare Erlend Jørgensen" userId="b3f6f962-a077-46b2-ad24-50394f11e875" providerId="ADAL" clId="{4B994CF4-6E1F-4E15-A71A-40B122A0BB92}" dt="2023-08-29T08:46:04.128" v="1000" actId="26606"/>
          <ac:spMkLst>
            <pc:docMk/>
            <pc:sldMk cId="2832391815" sldId="263"/>
            <ac:spMk id="13" creationId="{55D4142C-5077-457F-A6AD-3FECFDB39685}"/>
          </ac:spMkLst>
        </pc:spChg>
        <pc:spChg chg="add">
          <ac:chgData name="Kaare Erlend Jørgensen" userId="b3f6f962-a077-46b2-ad24-50394f11e875" providerId="ADAL" clId="{4B994CF4-6E1F-4E15-A71A-40B122A0BB92}" dt="2023-08-29T08:46:04.128" v="1000" actId="26606"/>
          <ac:spMkLst>
            <pc:docMk/>
            <pc:sldMk cId="2832391815" sldId="263"/>
            <ac:spMk id="15" creationId="{7A5F0580-5EE9-419F-96EE-B6529EF6E7D0}"/>
          </ac:spMkLst>
        </pc:spChg>
        <pc:picChg chg="add">
          <ac:chgData name="Kaare Erlend Jørgensen" userId="b3f6f962-a077-46b2-ad24-50394f11e875" providerId="ADAL" clId="{4B994CF4-6E1F-4E15-A71A-40B122A0BB92}" dt="2023-08-29T08:46:04.128" v="1000" actId="26606"/>
          <ac:picMkLst>
            <pc:docMk/>
            <pc:sldMk cId="2832391815" sldId="263"/>
            <ac:picMk id="5" creationId="{796E9474-662E-130F-526D-B35E9993561F}"/>
          </ac:picMkLst>
        </pc:picChg>
      </pc:sldChg>
      <pc:sldChg chg="addSp modSp new mod setBg modAnim">
        <pc:chgData name="Kaare Erlend Jørgensen" userId="b3f6f962-a077-46b2-ad24-50394f11e875" providerId="ADAL" clId="{4B994CF4-6E1F-4E15-A71A-40B122A0BB92}" dt="2023-08-29T11:22:52.094" v="1430" actId="403"/>
        <pc:sldMkLst>
          <pc:docMk/>
          <pc:sldMk cId="4187132365" sldId="264"/>
        </pc:sldMkLst>
        <pc:spChg chg="mo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2" creationId="{199F930A-9019-D95D-1759-53DA7687B9A9}"/>
          </ac:spMkLst>
        </pc:spChg>
        <pc:spChg chg="mod">
          <ac:chgData name="Kaare Erlend Jørgensen" userId="b3f6f962-a077-46b2-ad24-50394f11e875" providerId="ADAL" clId="{4B994CF4-6E1F-4E15-A71A-40B122A0BB92}" dt="2023-08-29T11:22:52.094" v="1430" actId="403"/>
          <ac:spMkLst>
            <pc:docMk/>
            <pc:sldMk cId="4187132365" sldId="264"/>
            <ac:spMk id="3" creationId="{F71A271D-4176-1354-AE9E-A09E87817ADA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8" creationId="{8D06CE56-3881-4ADA-8CEF-D18B02C242A3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10" creationId="{79F3C543-62EC-4433-9C93-A2CD8764E9B4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12" creationId="{F1C4E306-BC28-4A7B-871B-1926F6FA6EF3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14" creationId="{C3ECC9B4-989C-4F71-A6BC-DEBC1D9FD0BD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16" creationId="{7948E8DE-A931-4EF0-BE1D-F1027474099B}"/>
          </ac:spMkLst>
        </pc:spChg>
        <pc:spChg chg="add">
          <ac:chgData name="Kaare Erlend Jørgensen" userId="b3f6f962-a077-46b2-ad24-50394f11e875" providerId="ADAL" clId="{4B994CF4-6E1F-4E15-A71A-40B122A0BB92}" dt="2023-08-29T11:22:36.510" v="1427" actId="26606"/>
          <ac:spMkLst>
            <pc:docMk/>
            <pc:sldMk cId="4187132365" sldId="264"/>
            <ac:spMk id="18" creationId="{B0E4BB4F-99AB-4C4E-A763-C5AC5273DF5D}"/>
          </ac:spMkLst>
        </pc:spChg>
      </pc:sldChg>
      <pc:sldChg chg="addSp delSp modSp new mod setBg modAnim">
        <pc:chgData name="Kaare Erlend Jørgensen" userId="b3f6f962-a077-46b2-ad24-50394f11e875" providerId="ADAL" clId="{4B994CF4-6E1F-4E15-A71A-40B122A0BB92}" dt="2023-08-29T11:23:51.650" v="1438" actId="403"/>
        <pc:sldMkLst>
          <pc:docMk/>
          <pc:sldMk cId="735799751" sldId="265"/>
        </pc:sldMkLst>
        <pc:spChg chg="mod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2" creationId="{F2138567-3563-8A60-2E71-CB24070E167E}"/>
          </ac:spMkLst>
        </pc:spChg>
        <pc:spChg chg="mod">
          <ac:chgData name="Kaare Erlend Jørgensen" userId="b3f6f962-a077-46b2-ad24-50394f11e875" providerId="ADAL" clId="{4B994CF4-6E1F-4E15-A71A-40B122A0BB92}" dt="2023-08-29T11:23:51.650" v="1438" actId="403"/>
          <ac:spMkLst>
            <pc:docMk/>
            <pc:sldMk cId="735799751" sldId="265"/>
            <ac:spMk id="3" creationId="{0CFAF952-D845-67E2-993D-27EBD47C6E00}"/>
          </ac:spMkLst>
        </pc:spChg>
        <pc:spChg chg="add del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9" creationId="{F94AA2BD-2E3F-4B1D-8127-5744B8115311}"/>
          </ac:spMkLst>
        </pc:spChg>
        <pc:spChg chg="add del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11" creationId="{4BD02261-2DC8-4AA8-9E16-7751AE892445}"/>
          </ac:spMkLst>
        </pc:spChg>
        <pc:spChg chg="add del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13" creationId="{3D752CF2-2291-40B5-B462-C17B174C10BC}"/>
          </ac:spMkLst>
        </pc:spChg>
        <pc:spChg chg="add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18" creationId="{8FC9BE17-9A7B-462D-AE50-3D8777387304}"/>
          </ac:spMkLst>
        </pc:spChg>
        <pc:spChg chg="add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20" creationId="{3EBE8569-6AEC-4B8C-8D53-2DE337CDBA65}"/>
          </ac:spMkLst>
        </pc:spChg>
        <pc:spChg chg="add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22" creationId="{55D4142C-5077-457F-A6AD-3FECFDB39685}"/>
          </ac:spMkLst>
        </pc:spChg>
        <pc:spChg chg="add">
          <ac:chgData name="Kaare Erlend Jørgensen" userId="b3f6f962-a077-46b2-ad24-50394f11e875" providerId="ADAL" clId="{4B994CF4-6E1F-4E15-A71A-40B122A0BB92}" dt="2023-08-29T11:23:40.869" v="1433" actId="26606"/>
          <ac:spMkLst>
            <pc:docMk/>
            <pc:sldMk cId="735799751" sldId="265"/>
            <ac:spMk id="24" creationId="{7A5F0580-5EE9-419F-96EE-B6529EF6E7D0}"/>
          </ac:spMkLst>
        </pc:spChg>
        <pc:picChg chg="add mod ord">
          <ac:chgData name="Kaare Erlend Jørgensen" userId="b3f6f962-a077-46b2-ad24-50394f11e875" providerId="ADAL" clId="{4B994CF4-6E1F-4E15-A71A-40B122A0BB92}" dt="2023-08-29T11:23:40.869" v="1433" actId="26606"/>
          <ac:picMkLst>
            <pc:docMk/>
            <pc:sldMk cId="735799751" sldId="265"/>
            <ac:picMk id="5" creationId="{13C42314-B72C-002D-60B9-BC5CF078E345}"/>
          </ac:picMkLst>
        </pc:picChg>
      </pc:sldChg>
      <pc:sldChg chg="addSp modSp new mod setBg modAnim">
        <pc:chgData name="Kaare Erlend Jørgensen" userId="b3f6f962-a077-46b2-ad24-50394f11e875" providerId="ADAL" clId="{4B994CF4-6E1F-4E15-A71A-40B122A0BB92}" dt="2023-08-29T11:31:49.614" v="1598" actId="14100"/>
        <pc:sldMkLst>
          <pc:docMk/>
          <pc:sldMk cId="16066061" sldId="266"/>
        </pc:sldMkLst>
        <pc:spChg chg="mod">
          <ac:chgData name="Kaare Erlend Jørgensen" userId="b3f6f962-a077-46b2-ad24-50394f11e875" providerId="ADAL" clId="{4B994CF4-6E1F-4E15-A71A-40B122A0BB92}" dt="2023-08-29T11:31:40.370" v="1595" actId="26606"/>
          <ac:spMkLst>
            <pc:docMk/>
            <pc:sldMk cId="16066061" sldId="266"/>
            <ac:spMk id="2" creationId="{0BF9A176-9C84-A011-32B0-0417B83907FE}"/>
          </ac:spMkLst>
        </pc:spChg>
        <pc:spChg chg="mod">
          <ac:chgData name="Kaare Erlend Jørgensen" userId="b3f6f962-a077-46b2-ad24-50394f11e875" providerId="ADAL" clId="{4B994CF4-6E1F-4E15-A71A-40B122A0BB92}" dt="2023-08-29T11:31:49.614" v="1598" actId="14100"/>
          <ac:spMkLst>
            <pc:docMk/>
            <pc:sldMk cId="16066061" sldId="266"/>
            <ac:spMk id="3" creationId="{1EB34CDE-1A44-0D1A-18A0-D2222915A4E7}"/>
          </ac:spMkLst>
        </pc:spChg>
        <pc:spChg chg="add">
          <ac:chgData name="Kaare Erlend Jørgensen" userId="b3f6f962-a077-46b2-ad24-50394f11e875" providerId="ADAL" clId="{4B994CF4-6E1F-4E15-A71A-40B122A0BB92}" dt="2023-08-29T11:31:40.370" v="1595" actId="26606"/>
          <ac:spMkLst>
            <pc:docMk/>
            <pc:sldMk cId="16066061" sldId="266"/>
            <ac:spMk id="10" creationId="{2C9A9DA9-7DC8-488B-A882-123947B0F3D9}"/>
          </ac:spMkLst>
        </pc:spChg>
        <pc:spChg chg="add">
          <ac:chgData name="Kaare Erlend Jørgensen" userId="b3f6f962-a077-46b2-ad24-50394f11e875" providerId="ADAL" clId="{4B994CF4-6E1F-4E15-A71A-40B122A0BB92}" dt="2023-08-29T11:31:40.370" v="1595" actId="26606"/>
          <ac:spMkLst>
            <pc:docMk/>
            <pc:sldMk cId="16066061" sldId="266"/>
            <ac:spMk id="12" creationId="{57F6BDD4-E066-4008-8011-6CC31AEB4556}"/>
          </ac:spMkLst>
        </pc:spChg>
        <pc:spChg chg="add">
          <ac:chgData name="Kaare Erlend Jørgensen" userId="b3f6f962-a077-46b2-ad24-50394f11e875" providerId="ADAL" clId="{4B994CF4-6E1F-4E15-A71A-40B122A0BB92}" dt="2023-08-29T11:31:40.370" v="1595" actId="26606"/>
          <ac:spMkLst>
            <pc:docMk/>
            <pc:sldMk cId="16066061" sldId="266"/>
            <ac:spMk id="14" creationId="{2711A8FB-68FC-45FC-B01E-38F809E2D439}"/>
          </ac:spMkLst>
        </pc:spChg>
        <pc:spChg chg="add">
          <ac:chgData name="Kaare Erlend Jørgensen" userId="b3f6f962-a077-46b2-ad24-50394f11e875" providerId="ADAL" clId="{4B994CF4-6E1F-4E15-A71A-40B122A0BB92}" dt="2023-08-29T11:31:40.370" v="1595" actId="26606"/>
          <ac:spMkLst>
            <pc:docMk/>
            <pc:sldMk cId="16066061" sldId="266"/>
            <ac:spMk id="16" creationId="{2A865FE3-5FC9-4049-87CF-30019C46C0F5}"/>
          </ac:spMkLst>
        </pc:spChg>
        <pc:picChg chg="add">
          <ac:chgData name="Kaare Erlend Jørgensen" userId="b3f6f962-a077-46b2-ad24-50394f11e875" providerId="ADAL" clId="{4B994CF4-6E1F-4E15-A71A-40B122A0BB92}" dt="2023-08-29T11:31:40.370" v="1595" actId="26606"/>
          <ac:picMkLst>
            <pc:docMk/>
            <pc:sldMk cId="16066061" sldId="266"/>
            <ac:picMk id="7" creationId="{C2FABD64-29A6-ED49-C2FE-F27054E9A1AF}"/>
          </ac:picMkLst>
        </pc:picChg>
      </pc:sldChg>
      <pc:sldChg chg="addSp delSp modSp new mod setBg">
        <pc:chgData name="Kaare Erlend Jørgensen" userId="b3f6f962-a077-46b2-ad24-50394f11e875" providerId="ADAL" clId="{4B994CF4-6E1F-4E15-A71A-40B122A0BB92}" dt="2023-08-29T11:32:37.608" v="1612" actId="14100"/>
        <pc:sldMkLst>
          <pc:docMk/>
          <pc:sldMk cId="2255286095" sldId="267"/>
        </pc:sldMkLst>
        <pc:spChg chg="mod">
          <ac:chgData name="Kaare Erlend Jørgensen" userId="b3f6f962-a077-46b2-ad24-50394f11e875" providerId="ADAL" clId="{4B994CF4-6E1F-4E15-A71A-40B122A0BB92}" dt="2023-08-29T11:32:37.608" v="1612" actId="14100"/>
          <ac:spMkLst>
            <pc:docMk/>
            <pc:sldMk cId="2255286095" sldId="267"/>
            <ac:spMk id="2" creationId="{F5D6B640-2841-E4EF-D27E-8F9CC6C8570B}"/>
          </ac:spMkLst>
        </pc:spChg>
        <pc:spChg chg="mod">
          <ac:chgData name="Kaare Erlend Jørgensen" userId="b3f6f962-a077-46b2-ad24-50394f11e875" providerId="ADAL" clId="{4B994CF4-6E1F-4E15-A71A-40B122A0BB92}" dt="2023-08-29T11:32:33.658" v="1611" actId="14100"/>
          <ac:spMkLst>
            <pc:docMk/>
            <pc:sldMk cId="2255286095" sldId="267"/>
            <ac:spMk id="3" creationId="{5D7AE61C-2421-1EA9-43A5-47E2CE03A1B5}"/>
          </ac:spMkLst>
        </pc:spChg>
        <pc:spChg chg="add del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9" creationId="{F94AA2BD-2E3F-4B1D-8127-5744B8115311}"/>
          </ac:spMkLst>
        </pc:spChg>
        <pc:spChg chg="add del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11" creationId="{4BD02261-2DC8-4AA8-9E16-7751AE892445}"/>
          </ac:spMkLst>
        </pc:spChg>
        <pc:spChg chg="add del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13" creationId="{3D752CF2-2291-40B5-B462-C17B174C10BC}"/>
          </ac:spMkLst>
        </pc:spChg>
        <pc:spChg chg="add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18" creationId="{8FC9BE17-9A7B-462D-AE50-3D8777387304}"/>
          </ac:spMkLst>
        </pc:spChg>
        <pc:spChg chg="add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20" creationId="{3EBE8569-6AEC-4B8C-8D53-2DE337CDBA65}"/>
          </ac:spMkLst>
        </pc:spChg>
        <pc:spChg chg="add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22" creationId="{55D4142C-5077-457F-A6AD-3FECFDB39685}"/>
          </ac:spMkLst>
        </pc:spChg>
        <pc:spChg chg="add">
          <ac:chgData name="Kaare Erlend Jørgensen" userId="b3f6f962-a077-46b2-ad24-50394f11e875" providerId="ADAL" clId="{4B994CF4-6E1F-4E15-A71A-40B122A0BB92}" dt="2023-08-29T11:32:22.265" v="1605" actId="26606"/>
          <ac:spMkLst>
            <pc:docMk/>
            <pc:sldMk cId="2255286095" sldId="267"/>
            <ac:spMk id="24" creationId="{7A5F0580-5EE9-419F-96EE-B6529EF6E7D0}"/>
          </ac:spMkLst>
        </pc:spChg>
        <pc:picChg chg="add mod ord">
          <ac:chgData name="Kaare Erlend Jørgensen" userId="b3f6f962-a077-46b2-ad24-50394f11e875" providerId="ADAL" clId="{4B994CF4-6E1F-4E15-A71A-40B122A0BB92}" dt="2023-08-29T11:32:22.265" v="1605" actId="26606"/>
          <ac:picMkLst>
            <pc:docMk/>
            <pc:sldMk cId="2255286095" sldId="267"/>
            <ac:picMk id="5" creationId="{6E8EA706-4965-D32B-AA2A-9CF6E837110F}"/>
          </ac:picMkLst>
        </pc:picChg>
      </pc:sldChg>
      <pc:sldChg chg="addSp delSp modSp new mod">
        <pc:chgData name="Kaare Erlend Jørgensen" userId="b3f6f962-a077-46b2-ad24-50394f11e875" providerId="ADAL" clId="{4B994CF4-6E1F-4E15-A71A-40B122A0BB92}" dt="2023-08-29T16:27:27.775" v="1646" actId="20577"/>
        <pc:sldMkLst>
          <pc:docMk/>
          <pc:sldMk cId="2893307154" sldId="268"/>
        </pc:sldMkLst>
        <pc:spChg chg="mod">
          <ac:chgData name="Kaare Erlend Jørgensen" userId="b3f6f962-a077-46b2-ad24-50394f11e875" providerId="ADAL" clId="{4B994CF4-6E1F-4E15-A71A-40B122A0BB92}" dt="2023-08-29T16:27:15.881" v="1642" actId="20577"/>
          <ac:spMkLst>
            <pc:docMk/>
            <pc:sldMk cId="2893307154" sldId="268"/>
            <ac:spMk id="2" creationId="{C43C12BF-749A-774C-D030-6B2A241DAA0F}"/>
          </ac:spMkLst>
        </pc:spChg>
        <pc:spChg chg="add del mod">
          <ac:chgData name="Kaare Erlend Jørgensen" userId="b3f6f962-a077-46b2-ad24-50394f11e875" providerId="ADAL" clId="{4B994CF4-6E1F-4E15-A71A-40B122A0BB92}" dt="2023-08-29T16:27:27.775" v="1646" actId="20577"/>
          <ac:spMkLst>
            <pc:docMk/>
            <pc:sldMk cId="2893307154" sldId="268"/>
            <ac:spMk id="3" creationId="{669B6D76-F052-8AFA-8E85-A99E63D91C87}"/>
          </ac:spMkLst>
        </pc:spChg>
        <pc:spChg chg="add del mod">
          <ac:chgData name="Kaare Erlend Jørgensen" userId="b3f6f962-a077-46b2-ad24-50394f11e875" providerId="ADAL" clId="{4B994CF4-6E1F-4E15-A71A-40B122A0BB92}" dt="2023-08-29T16:27:19.446" v="1644"/>
          <ac:spMkLst>
            <pc:docMk/>
            <pc:sldMk cId="2893307154" sldId="268"/>
            <ac:spMk id="4" creationId="{85B062AD-D563-A72D-6E63-6F65F5AE1F86}"/>
          </ac:spMkLst>
        </pc:spChg>
      </pc:sldChg>
      <pc:sldChg chg="addSp delSp modSp new mod setBg">
        <pc:chgData name="Kaare Erlend Jørgensen" userId="b3f6f962-a077-46b2-ad24-50394f11e875" providerId="ADAL" clId="{4B994CF4-6E1F-4E15-A71A-40B122A0BB92}" dt="2023-08-29T18:25:50.081" v="2949" actId="20577"/>
        <pc:sldMkLst>
          <pc:docMk/>
          <pc:sldMk cId="1513417623" sldId="269"/>
        </pc:sldMkLst>
        <pc:spChg chg="mod">
          <ac:chgData name="Kaare Erlend Jørgensen" userId="b3f6f962-a077-46b2-ad24-50394f11e875" providerId="ADAL" clId="{4B994CF4-6E1F-4E15-A71A-40B122A0BB92}" dt="2023-08-29T18:25:50.081" v="2949" actId="20577"/>
          <ac:spMkLst>
            <pc:docMk/>
            <pc:sldMk cId="1513417623" sldId="269"/>
            <ac:spMk id="2" creationId="{DE7BEE27-5EBE-8364-8DB7-C9C3010D3ABC}"/>
          </ac:spMkLst>
        </pc:spChg>
        <pc:spChg chg="del mod">
          <ac:chgData name="Kaare Erlend Jørgensen" userId="b3f6f962-a077-46b2-ad24-50394f11e875" providerId="ADAL" clId="{4B994CF4-6E1F-4E15-A71A-40B122A0BB92}" dt="2023-08-29T16:31:20.013" v="1664" actId="26606"/>
          <ac:spMkLst>
            <pc:docMk/>
            <pc:sldMk cId="1513417623" sldId="269"/>
            <ac:spMk id="3" creationId="{2AC34C73-D47E-6486-62D2-30617CE40EE0}"/>
          </ac:spMkLst>
        </pc:spChg>
        <pc:spChg chg="add">
          <ac:chgData name="Kaare Erlend Jørgensen" userId="b3f6f962-a077-46b2-ad24-50394f11e875" providerId="ADAL" clId="{4B994CF4-6E1F-4E15-A71A-40B122A0BB92}" dt="2023-08-29T16:31:20.013" v="1664" actId="26606"/>
          <ac:spMkLst>
            <pc:docMk/>
            <pc:sldMk cId="1513417623" sldId="269"/>
            <ac:spMk id="9" creationId="{53B021B3-DE93-4AB7-8A18-CF5F1CED88B8}"/>
          </ac:spMkLst>
        </pc:spChg>
        <pc:spChg chg="add">
          <ac:chgData name="Kaare Erlend Jørgensen" userId="b3f6f962-a077-46b2-ad24-50394f11e875" providerId="ADAL" clId="{4B994CF4-6E1F-4E15-A71A-40B122A0BB92}" dt="2023-08-29T16:31:20.013" v="1664" actId="26606"/>
          <ac:spMkLst>
            <pc:docMk/>
            <pc:sldMk cId="1513417623" sldId="269"/>
            <ac:spMk id="11" creationId="{52D502E5-F6B4-4D58-B4AE-FC466FF15EE8}"/>
          </ac:spMkLst>
        </pc:spChg>
        <pc:spChg chg="add">
          <ac:chgData name="Kaare Erlend Jørgensen" userId="b3f6f962-a077-46b2-ad24-50394f11e875" providerId="ADAL" clId="{4B994CF4-6E1F-4E15-A71A-40B122A0BB92}" dt="2023-08-29T16:31:20.013" v="1664" actId="26606"/>
          <ac:spMkLst>
            <pc:docMk/>
            <pc:sldMk cId="1513417623" sldId="269"/>
            <ac:spMk id="13" creationId="{9DECDBF4-02B6-4BB4-B65B-B8107AD6A9E8}"/>
          </ac:spMkLst>
        </pc:spChg>
        <pc:graphicFrameChg chg="add mod modGraphic">
          <ac:chgData name="Kaare Erlend Jørgensen" userId="b3f6f962-a077-46b2-ad24-50394f11e875" providerId="ADAL" clId="{4B994CF4-6E1F-4E15-A71A-40B122A0BB92}" dt="2023-08-29T16:31:44.971" v="1677" actId="120"/>
          <ac:graphicFrameMkLst>
            <pc:docMk/>
            <pc:sldMk cId="1513417623" sldId="269"/>
            <ac:graphicFrameMk id="5" creationId="{CEB9F189-BF7C-8855-224E-7EEA3DFD542F}"/>
          </ac:graphicFrameMkLst>
        </pc:graphicFrameChg>
      </pc:sldChg>
      <pc:sldChg chg="modSp new mod">
        <pc:chgData name="Kaare Erlend Jørgensen" userId="b3f6f962-a077-46b2-ad24-50394f11e875" providerId="ADAL" clId="{4B994CF4-6E1F-4E15-A71A-40B122A0BB92}" dt="2023-08-29T18:05:32.455" v="2671" actId="27636"/>
        <pc:sldMkLst>
          <pc:docMk/>
          <pc:sldMk cId="1978204606" sldId="270"/>
        </pc:sldMkLst>
        <pc:spChg chg="mod">
          <ac:chgData name="Kaare Erlend Jørgensen" userId="b3f6f962-a077-46b2-ad24-50394f11e875" providerId="ADAL" clId="{4B994CF4-6E1F-4E15-A71A-40B122A0BB92}" dt="2023-08-29T16:35:18.301" v="1723" actId="20577"/>
          <ac:spMkLst>
            <pc:docMk/>
            <pc:sldMk cId="1978204606" sldId="270"/>
            <ac:spMk id="2" creationId="{C008BC46-380E-9E82-E240-8A6BFD08C987}"/>
          </ac:spMkLst>
        </pc:spChg>
        <pc:spChg chg="mod">
          <ac:chgData name="Kaare Erlend Jørgensen" userId="b3f6f962-a077-46b2-ad24-50394f11e875" providerId="ADAL" clId="{4B994CF4-6E1F-4E15-A71A-40B122A0BB92}" dt="2023-08-29T18:05:32.455" v="2671" actId="27636"/>
          <ac:spMkLst>
            <pc:docMk/>
            <pc:sldMk cId="1978204606" sldId="270"/>
            <ac:spMk id="3" creationId="{DC3F8BB2-36E3-87F2-F7CE-99F69DC00B3C}"/>
          </ac:spMkLst>
        </pc:spChg>
      </pc:sldChg>
      <pc:sldChg chg="modSp new mod ord">
        <pc:chgData name="Kaare Erlend Jørgensen" userId="b3f6f962-a077-46b2-ad24-50394f11e875" providerId="ADAL" clId="{4B994CF4-6E1F-4E15-A71A-40B122A0BB92}" dt="2023-08-30T08:54:38.657" v="3424" actId="20577"/>
        <pc:sldMkLst>
          <pc:docMk/>
          <pc:sldMk cId="2041117691" sldId="271"/>
        </pc:sldMkLst>
        <pc:spChg chg="mod">
          <ac:chgData name="Kaare Erlend Jørgensen" userId="b3f6f962-a077-46b2-ad24-50394f11e875" providerId="ADAL" clId="{4B994CF4-6E1F-4E15-A71A-40B122A0BB92}" dt="2023-08-29T18:15:41.653" v="2710" actId="6549"/>
          <ac:spMkLst>
            <pc:docMk/>
            <pc:sldMk cId="2041117691" sldId="271"/>
            <ac:spMk id="2" creationId="{7AEF7FA5-A089-8841-2A28-69D762757B08}"/>
          </ac:spMkLst>
        </pc:spChg>
        <pc:spChg chg="mod">
          <ac:chgData name="Kaare Erlend Jørgensen" userId="b3f6f962-a077-46b2-ad24-50394f11e875" providerId="ADAL" clId="{4B994CF4-6E1F-4E15-A71A-40B122A0BB92}" dt="2023-08-30T08:54:38.657" v="3424" actId="20577"/>
          <ac:spMkLst>
            <pc:docMk/>
            <pc:sldMk cId="2041117691" sldId="271"/>
            <ac:spMk id="3" creationId="{1D108485-4731-B62D-37DF-65774FBE3179}"/>
          </ac:spMkLst>
        </pc:spChg>
      </pc:sldChg>
      <pc:sldChg chg="modSp new mod">
        <pc:chgData name="Kaare Erlend Jørgensen" userId="b3f6f962-a077-46b2-ad24-50394f11e875" providerId="ADAL" clId="{4B994CF4-6E1F-4E15-A71A-40B122A0BB92}" dt="2023-08-29T18:55:56.291" v="3401" actId="313"/>
        <pc:sldMkLst>
          <pc:docMk/>
          <pc:sldMk cId="4081318839" sldId="272"/>
        </pc:sldMkLst>
        <pc:spChg chg="mod">
          <ac:chgData name="Kaare Erlend Jørgensen" userId="b3f6f962-a077-46b2-ad24-50394f11e875" providerId="ADAL" clId="{4B994CF4-6E1F-4E15-A71A-40B122A0BB92}" dt="2023-08-29T18:29:45.974" v="3001" actId="20577"/>
          <ac:spMkLst>
            <pc:docMk/>
            <pc:sldMk cId="4081318839" sldId="272"/>
            <ac:spMk id="2" creationId="{55F8E1CB-F31D-AD00-1F39-8CE294E4DF7B}"/>
          </ac:spMkLst>
        </pc:spChg>
        <pc:spChg chg="mod">
          <ac:chgData name="Kaare Erlend Jørgensen" userId="b3f6f962-a077-46b2-ad24-50394f11e875" providerId="ADAL" clId="{4B994CF4-6E1F-4E15-A71A-40B122A0BB92}" dt="2023-08-29T18:55:56.291" v="3401" actId="313"/>
          <ac:spMkLst>
            <pc:docMk/>
            <pc:sldMk cId="4081318839" sldId="272"/>
            <ac:spMk id="3" creationId="{C17118E2-FC78-CD48-1065-27779D0E8ED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443B9-D42F-4CD7-8AA7-0F061C45D5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65CC81E-6774-40A9-B8CC-68988000B214}">
      <dgm:prSet/>
      <dgm:spPr/>
      <dgm:t>
        <a:bodyPr/>
        <a:lstStyle/>
        <a:p>
          <a:r>
            <a:rPr lang="nb-NO"/>
            <a:t>I butikken</a:t>
          </a:r>
          <a:endParaRPr lang="en-US"/>
        </a:p>
      </dgm:t>
    </dgm:pt>
    <dgm:pt modelId="{EC3D0A75-8AF8-4369-A918-2690C627E8F0}" type="parTrans" cxnId="{6F77384C-EF84-4E40-9DCB-DF1AF9587725}">
      <dgm:prSet/>
      <dgm:spPr/>
      <dgm:t>
        <a:bodyPr/>
        <a:lstStyle/>
        <a:p>
          <a:endParaRPr lang="en-US"/>
        </a:p>
      </dgm:t>
    </dgm:pt>
    <dgm:pt modelId="{6BE1B211-D03F-4148-B287-778BE441AF83}" type="sibTrans" cxnId="{6F77384C-EF84-4E40-9DCB-DF1AF9587725}">
      <dgm:prSet/>
      <dgm:spPr/>
      <dgm:t>
        <a:bodyPr/>
        <a:lstStyle/>
        <a:p>
          <a:endParaRPr lang="en-US"/>
        </a:p>
      </dgm:t>
    </dgm:pt>
    <dgm:pt modelId="{EC0DDD0B-6202-4169-902D-C7F19104B316}">
      <dgm:prSet/>
      <dgm:spPr/>
      <dgm:t>
        <a:bodyPr/>
        <a:lstStyle/>
        <a:p>
          <a:r>
            <a:rPr lang="nb-NO"/>
            <a:t>Detektiv (sporingsteknologi)</a:t>
          </a:r>
          <a:endParaRPr lang="en-US"/>
        </a:p>
      </dgm:t>
    </dgm:pt>
    <dgm:pt modelId="{3DF65E8E-307E-4994-85EA-8FFF329662A0}" type="parTrans" cxnId="{9B188861-18BB-495C-8C8C-0C5C6213B53A}">
      <dgm:prSet/>
      <dgm:spPr/>
      <dgm:t>
        <a:bodyPr/>
        <a:lstStyle/>
        <a:p>
          <a:endParaRPr lang="en-US"/>
        </a:p>
      </dgm:t>
    </dgm:pt>
    <dgm:pt modelId="{87F82F8A-364C-43B7-B351-70DFB413466D}" type="sibTrans" cxnId="{9B188861-18BB-495C-8C8C-0C5C6213B53A}">
      <dgm:prSet/>
      <dgm:spPr/>
      <dgm:t>
        <a:bodyPr/>
        <a:lstStyle/>
        <a:p>
          <a:endParaRPr lang="en-US"/>
        </a:p>
      </dgm:t>
    </dgm:pt>
    <dgm:pt modelId="{ADEB0AE4-B8C2-449F-A123-69FBD7241B0B}">
      <dgm:prSet custT="1"/>
      <dgm:spPr/>
      <dgm:t>
        <a:bodyPr/>
        <a:lstStyle/>
        <a:p>
          <a:r>
            <a:rPr lang="nb-NO" sz="2400"/>
            <a:t>Følger deg</a:t>
          </a:r>
          <a:endParaRPr lang="en-US" sz="2400"/>
        </a:p>
      </dgm:t>
    </dgm:pt>
    <dgm:pt modelId="{879FA0E3-CFF8-48C5-80D6-51FC81DFFBBC}" type="parTrans" cxnId="{70D909E8-EF8E-49EE-855B-75BF66077E19}">
      <dgm:prSet/>
      <dgm:spPr/>
      <dgm:t>
        <a:bodyPr/>
        <a:lstStyle/>
        <a:p>
          <a:endParaRPr lang="en-US"/>
        </a:p>
      </dgm:t>
    </dgm:pt>
    <dgm:pt modelId="{966C917B-C061-4EC7-8D83-E90F7EB589A3}" type="sibTrans" cxnId="{70D909E8-EF8E-49EE-855B-75BF66077E19}">
      <dgm:prSet/>
      <dgm:spPr/>
      <dgm:t>
        <a:bodyPr/>
        <a:lstStyle/>
        <a:p>
          <a:endParaRPr lang="en-US"/>
        </a:p>
      </dgm:t>
    </dgm:pt>
    <dgm:pt modelId="{92A8FF69-8862-42F8-8240-3ADD32AEBB12}">
      <dgm:prSet custT="1"/>
      <dgm:spPr/>
      <dgm:t>
        <a:bodyPr/>
        <a:lstStyle/>
        <a:p>
          <a:r>
            <a:rPr lang="nb-NO" sz="2400"/>
            <a:t>Handlevaner</a:t>
          </a:r>
          <a:endParaRPr lang="en-US" sz="2400"/>
        </a:p>
      </dgm:t>
    </dgm:pt>
    <dgm:pt modelId="{E05AB38D-30D0-4B72-B9F1-E07990BBBC15}" type="parTrans" cxnId="{2BDBBF15-61A7-489D-A6A5-78434D474D72}">
      <dgm:prSet/>
      <dgm:spPr/>
      <dgm:t>
        <a:bodyPr/>
        <a:lstStyle/>
        <a:p>
          <a:endParaRPr lang="en-US"/>
        </a:p>
      </dgm:t>
    </dgm:pt>
    <dgm:pt modelId="{F03524E8-C2F6-4FFF-9DDB-FCDA460330B8}" type="sibTrans" cxnId="{2BDBBF15-61A7-489D-A6A5-78434D474D72}">
      <dgm:prSet/>
      <dgm:spPr/>
      <dgm:t>
        <a:bodyPr/>
        <a:lstStyle/>
        <a:p>
          <a:endParaRPr lang="en-US"/>
        </a:p>
      </dgm:t>
    </dgm:pt>
    <dgm:pt modelId="{4C0D84D2-B00F-4AF2-A303-9F53CFEAD6D7}">
      <dgm:prSet custT="1"/>
      <dgm:spPr/>
      <dgm:t>
        <a:bodyPr/>
        <a:lstStyle/>
        <a:p>
          <a:r>
            <a:rPr lang="nb-NO" sz="2400"/>
            <a:t>Avdelinger</a:t>
          </a:r>
          <a:endParaRPr lang="en-US" sz="2400"/>
        </a:p>
      </dgm:t>
    </dgm:pt>
    <dgm:pt modelId="{FF1590D1-30E1-45F8-B9FF-0CC9B5EC5B84}" type="parTrans" cxnId="{41D32987-6876-477B-9761-A65CF3776631}">
      <dgm:prSet/>
      <dgm:spPr/>
      <dgm:t>
        <a:bodyPr/>
        <a:lstStyle/>
        <a:p>
          <a:endParaRPr lang="en-US"/>
        </a:p>
      </dgm:t>
    </dgm:pt>
    <dgm:pt modelId="{CDEB8093-A2D6-4558-B932-280E12E270E1}" type="sibTrans" cxnId="{41D32987-6876-477B-9761-A65CF3776631}">
      <dgm:prSet/>
      <dgm:spPr/>
      <dgm:t>
        <a:bodyPr/>
        <a:lstStyle/>
        <a:p>
          <a:endParaRPr lang="en-US"/>
        </a:p>
      </dgm:t>
    </dgm:pt>
    <dgm:pt modelId="{2D6F0531-1505-4FEC-8F98-A8951084813D}">
      <dgm:prSet custT="1"/>
      <dgm:spPr/>
      <dgm:t>
        <a:bodyPr/>
        <a:lstStyle/>
        <a:p>
          <a:r>
            <a:rPr lang="nb-NO" sz="2400"/>
            <a:t>Tid</a:t>
          </a:r>
          <a:endParaRPr lang="en-US" sz="2400"/>
        </a:p>
      </dgm:t>
    </dgm:pt>
    <dgm:pt modelId="{FB4B9E27-50EB-4D53-BCA5-190C07580FF8}" type="parTrans" cxnId="{DA613466-CEB5-4D2E-ADF0-AF580749575B}">
      <dgm:prSet/>
      <dgm:spPr/>
      <dgm:t>
        <a:bodyPr/>
        <a:lstStyle/>
        <a:p>
          <a:endParaRPr lang="en-US"/>
        </a:p>
      </dgm:t>
    </dgm:pt>
    <dgm:pt modelId="{7B435DBB-1633-47C5-9273-90DDC3D6A8B7}" type="sibTrans" cxnId="{DA613466-CEB5-4D2E-ADF0-AF580749575B}">
      <dgm:prSet/>
      <dgm:spPr/>
      <dgm:t>
        <a:bodyPr/>
        <a:lstStyle/>
        <a:p>
          <a:endParaRPr lang="en-US"/>
        </a:p>
      </dgm:t>
    </dgm:pt>
    <dgm:pt modelId="{F175AD78-D889-4B47-BA1D-9E0619F7A1B6}">
      <dgm:prSet/>
      <dgm:spPr/>
      <dgm:t>
        <a:bodyPr/>
        <a:lstStyle/>
        <a:p>
          <a:r>
            <a:rPr lang="nb-NO"/>
            <a:t>Informasjon</a:t>
          </a:r>
          <a:endParaRPr lang="en-US"/>
        </a:p>
      </dgm:t>
    </dgm:pt>
    <dgm:pt modelId="{C0CDFFA1-53A5-414A-BA3A-EE3C33860359}" type="parTrans" cxnId="{8E4A7076-DCAF-421D-AD28-0C6B94903A9B}">
      <dgm:prSet/>
      <dgm:spPr/>
      <dgm:t>
        <a:bodyPr/>
        <a:lstStyle/>
        <a:p>
          <a:endParaRPr lang="en-US"/>
        </a:p>
      </dgm:t>
    </dgm:pt>
    <dgm:pt modelId="{585DDCCE-7245-404B-B6CC-FD5E34247639}" type="sibTrans" cxnId="{8E4A7076-DCAF-421D-AD28-0C6B94903A9B}">
      <dgm:prSet/>
      <dgm:spPr/>
      <dgm:t>
        <a:bodyPr/>
        <a:lstStyle/>
        <a:p>
          <a:endParaRPr lang="en-US"/>
        </a:p>
      </dgm:t>
    </dgm:pt>
    <dgm:pt modelId="{A6FEBB3B-04E7-42DC-9EFB-47B4EACF13B3}">
      <dgm:prSet custT="1"/>
      <dgm:spPr/>
      <dgm:t>
        <a:bodyPr/>
        <a:lstStyle/>
        <a:p>
          <a:r>
            <a:rPr lang="nb-NO" sz="2800"/>
            <a:t>Målrettet reklame</a:t>
          </a:r>
          <a:endParaRPr lang="en-US" sz="2800"/>
        </a:p>
      </dgm:t>
    </dgm:pt>
    <dgm:pt modelId="{952075A9-0045-4652-85CC-E5BB8FF85C08}" type="parTrans" cxnId="{45BC1016-7454-4BDC-99AB-1DD0F660AF4B}">
      <dgm:prSet/>
      <dgm:spPr/>
      <dgm:t>
        <a:bodyPr/>
        <a:lstStyle/>
        <a:p>
          <a:endParaRPr lang="en-US"/>
        </a:p>
      </dgm:t>
    </dgm:pt>
    <dgm:pt modelId="{BB68900C-A177-4670-9064-92F9866B988D}" type="sibTrans" cxnId="{45BC1016-7454-4BDC-99AB-1DD0F660AF4B}">
      <dgm:prSet/>
      <dgm:spPr/>
      <dgm:t>
        <a:bodyPr/>
        <a:lstStyle/>
        <a:p>
          <a:endParaRPr lang="en-US"/>
        </a:p>
      </dgm:t>
    </dgm:pt>
    <dgm:pt modelId="{338CC54D-86B2-4B77-A70F-A89CB12F736D}" type="pres">
      <dgm:prSet presAssocID="{33F443B9-D42F-4CD7-8AA7-0F061C45D574}" presName="root" presStyleCnt="0">
        <dgm:presLayoutVars>
          <dgm:dir/>
          <dgm:resizeHandles val="exact"/>
        </dgm:presLayoutVars>
      </dgm:prSet>
      <dgm:spPr/>
    </dgm:pt>
    <dgm:pt modelId="{4E6A81D5-DD7A-4259-A2AB-7CE105191360}" type="pres">
      <dgm:prSet presAssocID="{D65CC81E-6774-40A9-B8CC-68988000B214}" presName="compNode" presStyleCnt="0"/>
      <dgm:spPr/>
    </dgm:pt>
    <dgm:pt modelId="{351507E6-ED77-4A47-B2B2-B19E06F473EB}" type="pres">
      <dgm:prSet presAssocID="{D65CC81E-6774-40A9-B8CC-68988000B214}" presName="bgRect" presStyleLbl="bgShp" presStyleIdx="0" presStyleCnt="3"/>
      <dgm:spPr/>
    </dgm:pt>
    <dgm:pt modelId="{A93209B0-F4D1-40AA-B4A8-E913DF91E187}" type="pres">
      <dgm:prSet presAssocID="{D65CC81E-6774-40A9-B8CC-68988000B2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merking"/>
        </a:ext>
      </dgm:extLst>
    </dgm:pt>
    <dgm:pt modelId="{6FF4B2B3-B0FA-4313-A2E0-4645CDB45D2D}" type="pres">
      <dgm:prSet presAssocID="{D65CC81E-6774-40A9-B8CC-68988000B214}" presName="spaceRect" presStyleCnt="0"/>
      <dgm:spPr/>
    </dgm:pt>
    <dgm:pt modelId="{11408E23-2001-4230-9C8E-2948513DE9F5}" type="pres">
      <dgm:prSet presAssocID="{D65CC81E-6774-40A9-B8CC-68988000B214}" presName="parTx" presStyleLbl="revTx" presStyleIdx="0" presStyleCnt="5">
        <dgm:presLayoutVars>
          <dgm:chMax val="0"/>
          <dgm:chPref val="0"/>
        </dgm:presLayoutVars>
      </dgm:prSet>
      <dgm:spPr/>
    </dgm:pt>
    <dgm:pt modelId="{436B7D4D-7874-40FD-8E95-460FC646F4CC}" type="pres">
      <dgm:prSet presAssocID="{6BE1B211-D03F-4148-B287-778BE441AF83}" presName="sibTrans" presStyleCnt="0"/>
      <dgm:spPr/>
    </dgm:pt>
    <dgm:pt modelId="{38F0ED28-2D4B-4DA9-9735-61B18E70D993}" type="pres">
      <dgm:prSet presAssocID="{EC0DDD0B-6202-4169-902D-C7F19104B316}" presName="compNode" presStyleCnt="0"/>
      <dgm:spPr/>
    </dgm:pt>
    <dgm:pt modelId="{68DA1C87-BE29-47AD-B7D7-7842EAE27E9C}" type="pres">
      <dgm:prSet presAssocID="{EC0DDD0B-6202-4169-902D-C7F19104B316}" presName="bgRect" presStyleLbl="bgShp" presStyleIdx="1" presStyleCnt="3"/>
      <dgm:spPr/>
    </dgm:pt>
    <dgm:pt modelId="{B8D51BB1-2E0F-467A-9F19-75F1B538DD65}" type="pres">
      <dgm:prSet presAssocID="{EC0DDD0B-6202-4169-902D-C7F19104B3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ktiv"/>
        </a:ext>
      </dgm:extLst>
    </dgm:pt>
    <dgm:pt modelId="{451CB8A1-CC0A-4158-BF55-B1637CE2992E}" type="pres">
      <dgm:prSet presAssocID="{EC0DDD0B-6202-4169-902D-C7F19104B316}" presName="spaceRect" presStyleCnt="0"/>
      <dgm:spPr/>
    </dgm:pt>
    <dgm:pt modelId="{9B6885B1-6244-4FE2-B8E8-701363926CEC}" type="pres">
      <dgm:prSet presAssocID="{EC0DDD0B-6202-4169-902D-C7F19104B316}" presName="parTx" presStyleLbl="revTx" presStyleIdx="1" presStyleCnt="5">
        <dgm:presLayoutVars>
          <dgm:chMax val="0"/>
          <dgm:chPref val="0"/>
        </dgm:presLayoutVars>
      </dgm:prSet>
      <dgm:spPr/>
    </dgm:pt>
    <dgm:pt modelId="{44A43022-1D40-4268-9C71-2E8000FBD7E7}" type="pres">
      <dgm:prSet presAssocID="{EC0DDD0B-6202-4169-902D-C7F19104B316}" presName="desTx" presStyleLbl="revTx" presStyleIdx="2" presStyleCnt="5" custScaleX="119665" custLinFactNeighborX="9963" custLinFactNeighborY="778">
        <dgm:presLayoutVars/>
      </dgm:prSet>
      <dgm:spPr/>
    </dgm:pt>
    <dgm:pt modelId="{704A2C21-7300-44AA-9161-F70D7A8096D2}" type="pres">
      <dgm:prSet presAssocID="{87F82F8A-364C-43B7-B351-70DFB413466D}" presName="sibTrans" presStyleCnt="0"/>
      <dgm:spPr/>
    </dgm:pt>
    <dgm:pt modelId="{00FEA69F-0078-49CB-9186-405E8C019DF7}" type="pres">
      <dgm:prSet presAssocID="{F175AD78-D889-4B47-BA1D-9E0619F7A1B6}" presName="compNode" presStyleCnt="0"/>
      <dgm:spPr/>
    </dgm:pt>
    <dgm:pt modelId="{956332AA-8A40-48BA-86F0-0EB5A1779344}" type="pres">
      <dgm:prSet presAssocID="{F175AD78-D889-4B47-BA1D-9E0619F7A1B6}" presName="bgRect" presStyleLbl="bgShp" presStyleIdx="2" presStyleCnt="3"/>
      <dgm:spPr/>
    </dgm:pt>
    <dgm:pt modelId="{D7B453E0-C9CC-4C40-B961-60634547C688}" type="pres">
      <dgm:prSet presAssocID="{F175AD78-D889-4B47-BA1D-9E0619F7A1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k"/>
        </a:ext>
      </dgm:extLst>
    </dgm:pt>
    <dgm:pt modelId="{B07D5DCC-093F-49CD-B0CB-965D426F42C5}" type="pres">
      <dgm:prSet presAssocID="{F175AD78-D889-4B47-BA1D-9E0619F7A1B6}" presName="spaceRect" presStyleCnt="0"/>
      <dgm:spPr/>
    </dgm:pt>
    <dgm:pt modelId="{623572D7-0BDD-45CE-B670-D04EDF760E43}" type="pres">
      <dgm:prSet presAssocID="{F175AD78-D889-4B47-BA1D-9E0619F7A1B6}" presName="parTx" presStyleLbl="revTx" presStyleIdx="3" presStyleCnt="5">
        <dgm:presLayoutVars>
          <dgm:chMax val="0"/>
          <dgm:chPref val="0"/>
        </dgm:presLayoutVars>
      </dgm:prSet>
      <dgm:spPr/>
    </dgm:pt>
    <dgm:pt modelId="{453A3590-43E6-49FD-9F92-48BA9A6AFF05}" type="pres">
      <dgm:prSet presAssocID="{F175AD78-D889-4B47-BA1D-9E0619F7A1B6}" presName="desTx" presStyleLbl="revTx" presStyleIdx="4" presStyleCnt="5">
        <dgm:presLayoutVars/>
      </dgm:prSet>
      <dgm:spPr/>
    </dgm:pt>
  </dgm:ptLst>
  <dgm:cxnLst>
    <dgm:cxn modelId="{2BDBBF15-61A7-489D-A6A5-78434D474D72}" srcId="{EC0DDD0B-6202-4169-902D-C7F19104B316}" destId="{92A8FF69-8862-42F8-8240-3ADD32AEBB12}" srcOrd="1" destOrd="0" parTransId="{E05AB38D-30D0-4B72-B9F1-E07990BBBC15}" sibTransId="{F03524E8-C2F6-4FFF-9DDB-FCDA460330B8}"/>
    <dgm:cxn modelId="{45BC1016-7454-4BDC-99AB-1DD0F660AF4B}" srcId="{F175AD78-D889-4B47-BA1D-9E0619F7A1B6}" destId="{A6FEBB3B-04E7-42DC-9EFB-47B4EACF13B3}" srcOrd="0" destOrd="0" parTransId="{952075A9-0045-4652-85CC-E5BB8FF85C08}" sibTransId="{BB68900C-A177-4670-9064-92F9866B988D}"/>
    <dgm:cxn modelId="{305A7528-512D-4E26-99D5-5D8B92C0BDE7}" type="presOf" srcId="{4C0D84D2-B00F-4AF2-A303-9F53CFEAD6D7}" destId="{44A43022-1D40-4268-9C71-2E8000FBD7E7}" srcOrd="0" destOrd="2" presId="urn:microsoft.com/office/officeart/2018/2/layout/IconVerticalSolidList"/>
    <dgm:cxn modelId="{9B188861-18BB-495C-8C8C-0C5C6213B53A}" srcId="{33F443B9-D42F-4CD7-8AA7-0F061C45D574}" destId="{EC0DDD0B-6202-4169-902D-C7F19104B316}" srcOrd="1" destOrd="0" parTransId="{3DF65E8E-307E-4994-85EA-8FFF329662A0}" sibTransId="{87F82F8A-364C-43B7-B351-70DFB413466D}"/>
    <dgm:cxn modelId="{C5449C42-ED76-4EFE-926F-13561C9AA395}" type="presOf" srcId="{F175AD78-D889-4B47-BA1D-9E0619F7A1B6}" destId="{623572D7-0BDD-45CE-B670-D04EDF760E43}" srcOrd="0" destOrd="0" presId="urn:microsoft.com/office/officeart/2018/2/layout/IconVerticalSolidList"/>
    <dgm:cxn modelId="{DA613466-CEB5-4D2E-ADF0-AF580749575B}" srcId="{EC0DDD0B-6202-4169-902D-C7F19104B316}" destId="{2D6F0531-1505-4FEC-8F98-A8951084813D}" srcOrd="3" destOrd="0" parTransId="{FB4B9E27-50EB-4D53-BCA5-190C07580FF8}" sibTransId="{7B435DBB-1633-47C5-9273-90DDC3D6A8B7}"/>
    <dgm:cxn modelId="{6F77384C-EF84-4E40-9DCB-DF1AF9587725}" srcId="{33F443B9-D42F-4CD7-8AA7-0F061C45D574}" destId="{D65CC81E-6774-40A9-B8CC-68988000B214}" srcOrd="0" destOrd="0" parTransId="{EC3D0A75-8AF8-4369-A918-2690C627E8F0}" sibTransId="{6BE1B211-D03F-4148-B287-778BE441AF83}"/>
    <dgm:cxn modelId="{8E4A7076-DCAF-421D-AD28-0C6B94903A9B}" srcId="{33F443B9-D42F-4CD7-8AA7-0F061C45D574}" destId="{F175AD78-D889-4B47-BA1D-9E0619F7A1B6}" srcOrd="2" destOrd="0" parTransId="{C0CDFFA1-53A5-414A-BA3A-EE3C33860359}" sibTransId="{585DDCCE-7245-404B-B6CC-FD5E34247639}"/>
    <dgm:cxn modelId="{F8C85377-42D2-48A9-B5AC-322BDE7AD1F5}" type="presOf" srcId="{EC0DDD0B-6202-4169-902D-C7F19104B316}" destId="{9B6885B1-6244-4FE2-B8E8-701363926CEC}" srcOrd="0" destOrd="0" presId="urn:microsoft.com/office/officeart/2018/2/layout/IconVerticalSolidList"/>
    <dgm:cxn modelId="{6E19F977-EDE0-45D0-BBD7-91AC073A1C09}" type="presOf" srcId="{D65CC81E-6774-40A9-B8CC-68988000B214}" destId="{11408E23-2001-4230-9C8E-2948513DE9F5}" srcOrd="0" destOrd="0" presId="urn:microsoft.com/office/officeart/2018/2/layout/IconVerticalSolidList"/>
    <dgm:cxn modelId="{931D8F58-ABF5-4684-B4B5-19E3F2978734}" type="presOf" srcId="{2D6F0531-1505-4FEC-8F98-A8951084813D}" destId="{44A43022-1D40-4268-9C71-2E8000FBD7E7}" srcOrd="0" destOrd="3" presId="urn:microsoft.com/office/officeart/2018/2/layout/IconVerticalSolidList"/>
    <dgm:cxn modelId="{41D32987-6876-477B-9761-A65CF3776631}" srcId="{EC0DDD0B-6202-4169-902D-C7F19104B316}" destId="{4C0D84D2-B00F-4AF2-A303-9F53CFEAD6D7}" srcOrd="2" destOrd="0" parTransId="{FF1590D1-30E1-45F8-B9FF-0CC9B5EC5B84}" sibTransId="{CDEB8093-A2D6-4558-B932-280E12E270E1}"/>
    <dgm:cxn modelId="{9C20B987-CD5E-407E-9E66-0D75469DF032}" type="presOf" srcId="{92A8FF69-8862-42F8-8240-3ADD32AEBB12}" destId="{44A43022-1D40-4268-9C71-2E8000FBD7E7}" srcOrd="0" destOrd="1" presId="urn:microsoft.com/office/officeart/2018/2/layout/IconVerticalSolidList"/>
    <dgm:cxn modelId="{3BB5F295-00DE-40E0-9481-7C55E9697275}" type="presOf" srcId="{33F443B9-D42F-4CD7-8AA7-0F061C45D574}" destId="{338CC54D-86B2-4B77-A70F-A89CB12F736D}" srcOrd="0" destOrd="0" presId="urn:microsoft.com/office/officeart/2018/2/layout/IconVerticalSolidList"/>
    <dgm:cxn modelId="{70D909E8-EF8E-49EE-855B-75BF66077E19}" srcId="{EC0DDD0B-6202-4169-902D-C7F19104B316}" destId="{ADEB0AE4-B8C2-449F-A123-69FBD7241B0B}" srcOrd="0" destOrd="0" parTransId="{879FA0E3-CFF8-48C5-80D6-51FC81DFFBBC}" sibTransId="{966C917B-C061-4EC7-8D83-E90F7EB589A3}"/>
    <dgm:cxn modelId="{6B343CEE-C7D3-4565-8B4F-7B90F795854D}" type="presOf" srcId="{A6FEBB3B-04E7-42DC-9EFB-47B4EACF13B3}" destId="{453A3590-43E6-49FD-9F92-48BA9A6AFF05}" srcOrd="0" destOrd="0" presId="urn:microsoft.com/office/officeart/2018/2/layout/IconVerticalSolidList"/>
    <dgm:cxn modelId="{976B36EF-290A-4CE2-8B19-A22DE52D4200}" type="presOf" srcId="{ADEB0AE4-B8C2-449F-A123-69FBD7241B0B}" destId="{44A43022-1D40-4268-9C71-2E8000FBD7E7}" srcOrd="0" destOrd="0" presId="urn:microsoft.com/office/officeart/2018/2/layout/IconVerticalSolidList"/>
    <dgm:cxn modelId="{A66F0694-F013-4B05-B650-12DC799993E5}" type="presParOf" srcId="{338CC54D-86B2-4B77-A70F-A89CB12F736D}" destId="{4E6A81D5-DD7A-4259-A2AB-7CE105191360}" srcOrd="0" destOrd="0" presId="urn:microsoft.com/office/officeart/2018/2/layout/IconVerticalSolidList"/>
    <dgm:cxn modelId="{4C535FC5-43CA-4733-A86A-3AA0E11ADDE2}" type="presParOf" srcId="{4E6A81D5-DD7A-4259-A2AB-7CE105191360}" destId="{351507E6-ED77-4A47-B2B2-B19E06F473EB}" srcOrd="0" destOrd="0" presId="urn:microsoft.com/office/officeart/2018/2/layout/IconVerticalSolidList"/>
    <dgm:cxn modelId="{701E8401-BCDB-41CF-90F3-C0F66273AF46}" type="presParOf" srcId="{4E6A81D5-DD7A-4259-A2AB-7CE105191360}" destId="{A93209B0-F4D1-40AA-B4A8-E913DF91E187}" srcOrd="1" destOrd="0" presId="urn:microsoft.com/office/officeart/2018/2/layout/IconVerticalSolidList"/>
    <dgm:cxn modelId="{943FC86B-B88B-4DE0-A8A4-7E386E834AD6}" type="presParOf" srcId="{4E6A81D5-DD7A-4259-A2AB-7CE105191360}" destId="{6FF4B2B3-B0FA-4313-A2E0-4645CDB45D2D}" srcOrd="2" destOrd="0" presId="urn:microsoft.com/office/officeart/2018/2/layout/IconVerticalSolidList"/>
    <dgm:cxn modelId="{5414EA73-7D49-40B7-AFE6-83B29DDF6BFF}" type="presParOf" srcId="{4E6A81D5-DD7A-4259-A2AB-7CE105191360}" destId="{11408E23-2001-4230-9C8E-2948513DE9F5}" srcOrd="3" destOrd="0" presId="urn:microsoft.com/office/officeart/2018/2/layout/IconVerticalSolidList"/>
    <dgm:cxn modelId="{E8BB077B-45B7-40FA-92F3-16B4F6DF883B}" type="presParOf" srcId="{338CC54D-86B2-4B77-A70F-A89CB12F736D}" destId="{436B7D4D-7874-40FD-8E95-460FC646F4CC}" srcOrd="1" destOrd="0" presId="urn:microsoft.com/office/officeart/2018/2/layout/IconVerticalSolidList"/>
    <dgm:cxn modelId="{F84A053D-4E9D-4FE0-8551-5576E93EDE04}" type="presParOf" srcId="{338CC54D-86B2-4B77-A70F-A89CB12F736D}" destId="{38F0ED28-2D4B-4DA9-9735-61B18E70D993}" srcOrd="2" destOrd="0" presId="urn:microsoft.com/office/officeart/2018/2/layout/IconVerticalSolidList"/>
    <dgm:cxn modelId="{E44186FF-B02A-431F-A915-FE370479CE22}" type="presParOf" srcId="{38F0ED28-2D4B-4DA9-9735-61B18E70D993}" destId="{68DA1C87-BE29-47AD-B7D7-7842EAE27E9C}" srcOrd="0" destOrd="0" presId="urn:microsoft.com/office/officeart/2018/2/layout/IconVerticalSolidList"/>
    <dgm:cxn modelId="{164E6D90-5F2B-4988-8403-D3A56B69B701}" type="presParOf" srcId="{38F0ED28-2D4B-4DA9-9735-61B18E70D993}" destId="{B8D51BB1-2E0F-467A-9F19-75F1B538DD65}" srcOrd="1" destOrd="0" presId="urn:microsoft.com/office/officeart/2018/2/layout/IconVerticalSolidList"/>
    <dgm:cxn modelId="{0605C54C-E1F9-423A-87DF-4029A4D2BD39}" type="presParOf" srcId="{38F0ED28-2D4B-4DA9-9735-61B18E70D993}" destId="{451CB8A1-CC0A-4158-BF55-B1637CE2992E}" srcOrd="2" destOrd="0" presId="urn:microsoft.com/office/officeart/2018/2/layout/IconVerticalSolidList"/>
    <dgm:cxn modelId="{09C74017-932C-4463-B993-0F284FED90AF}" type="presParOf" srcId="{38F0ED28-2D4B-4DA9-9735-61B18E70D993}" destId="{9B6885B1-6244-4FE2-B8E8-701363926CEC}" srcOrd="3" destOrd="0" presId="urn:microsoft.com/office/officeart/2018/2/layout/IconVerticalSolidList"/>
    <dgm:cxn modelId="{C230C558-81A6-47AC-8D81-FECA5E2FA89B}" type="presParOf" srcId="{38F0ED28-2D4B-4DA9-9735-61B18E70D993}" destId="{44A43022-1D40-4268-9C71-2E8000FBD7E7}" srcOrd="4" destOrd="0" presId="urn:microsoft.com/office/officeart/2018/2/layout/IconVerticalSolidList"/>
    <dgm:cxn modelId="{D6921E69-E5D1-4746-A222-D590AEA3DDF9}" type="presParOf" srcId="{338CC54D-86B2-4B77-A70F-A89CB12F736D}" destId="{704A2C21-7300-44AA-9161-F70D7A8096D2}" srcOrd="3" destOrd="0" presId="urn:microsoft.com/office/officeart/2018/2/layout/IconVerticalSolidList"/>
    <dgm:cxn modelId="{EE631775-F711-45C3-ACE6-18BAF20C6562}" type="presParOf" srcId="{338CC54D-86B2-4B77-A70F-A89CB12F736D}" destId="{00FEA69F-0078-49CB-9186-405E8C019DF7}" srcOrd="4" destOrd="0" presId="urn:microsoft.com/office/officeart/2018/2/layout/IconVerticalSolidList"/>
    <dgm:cxn modelId="{AF88DF5F-B2A6-4B3A-99DF-DF95506A484B}" type="presParOf" srcId="{00FEA69F-0078-49CB-9186-405E8C019DF7}" destId="{956332AA-8A40-48BA-86F0-0EB5A1779344}" srcOrd="0" destOrd="0" presId="urn:microsoft.com/office/officeart/2018/2/layout/IconVerticalSolidList"/>
    <dgm:cxn modelId="{A97A5DDF-C43B-4B91-8593-5721C24D1EA1}" type="presParOf" srcId="{00FEA69F-0078-49CB-9186-405E8C019DF7}" destId="{D7B453E0-C9CC-4C40-B961-60634547C688}" srcOrd="1" destOrd="0" presId="urn:microsoft.com/office/officeart/2018/2/layout/IconVerticalSolidList"/>
    <dgm:cxn modelId="{2251CD1D-5A85-4F9F-933F-8C6F98A2120B}" type="presParOf" srcId="{00FEA69F-0078-49CB-9186-405E8C019DF7}" destId="{B07D5DCC-093F-49CD-B0CB-965D426F42C5}" srcOrd="2" destOrd="0" presId="urn:microsoft.com/office/officeart/2018/2/layout/IconVerticalSolidList"/>
    <dgm:cxn modelId="{0FD09FD8-54C0-4E9B-9C46-1A8F20DAD27D}" type="presParOf" srcId="{00FEA69F-0078-49CB-9186-405E8C019DF7}" destId="{623572D7-0BDD-45CE-B670-D04EDF760E43}" srcOrd="3" destOrd="0" presId="urn:microsoft.com/office/officeart/2018/2/layout/IconVerticalSolidList"/>
    <dgm:cxn modelId="{C2EC49E5-C7FF-4B06-8DD5-ADD04C0EAEDC}" type="presParOf" srcId="{00FEA69F-0078-49CB-9186-405E8C019DF7}" destId="{453A3590-43E6-49FD-9F92-48BA9A6AFF0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8901DF-75C6-42B7-B84F-FFD08A5EA84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0EAE2-A91E-42E9-A0EE-11388CED38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b-NO"/>
            <a:t>Informasjonskapsler (cookies):</a:t>
          </a:r>
          <a:endParaRPr lang="en-US"/>
        </a:p>
      </dgm:t>
    </dgm:pt>
    <dgm:pt modelId="{37496AA4-C393-472A-B3B4-DE624EF8AF19}" type="parTrans" cxnId="{17886C8D-C5D0-4562-AE0F-4331ADBAD7F9}">
      <dgm:prSet/>
      <dgm:spPr/>
      <dgm:t>
        <a:bodyPr/>
        <a:lstStyle/>
        <a:p>
          <a:endParaRPr lang="en-US"/>
        </a:p>
      </dgm:t>
    </dgm:pt>
    <dgm:pt modelId="{BD751658-7424-407A-AF7D-B61399F1E37E}" type="sibTrans" cxnId="{17886C8D-C5D0-4562-AE0F-4331ADBAD7F9}">
      <dgm:prSet/>
      <dgm:spPr/>
      <dgm:t>
        <a:bodyPr/>
        <a:lstStyle/>
        <a:p>
          <a:endParaRPr lang="en-US"/>
        </a:p>
      </dgm:t>
    </dgm:pt>
    <dgm:pt modelId="{720F3C5B-58C9-414A-8703-1FC38C82F0ED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nb-NO" sz="2800"/>
            <a:t>Lokal lagring</a:t>
          </a:r>
          <a:endParaRPr lang="en-US" sz="2800"/>
        </a:p>
      </dgm:t>
    </dgm:pt>
    <dgm:pt modelId="{CF7000AA-84F3-412D-8DA8-32BC6636A513}" type="parTrans" cxnId="{85F9C91A-6433-41D5-BD5D-766F0B2FA038}">
      <dgm:prSet/>
      <dgm:spPr/>
      <dgm:t>
        <a:bodyPr/>
        <a:lstStyle/>
        <a:p>
          <a:endParaRPr lang="en-US"/>
        </a:p>
      </dgm:t>
    </dgm:pt>
    <dgm:pt modelId="{4377777A-A530-43C5-B01C-C3297D978D95}" type="sibTrans" cxnId="{85F9C91A-6433-41D5-BD5D-766F0B2FA038}">
      <dgm:prSet/>
      <dgm:spPr/>
      <dgm:t>
        <a:bodyPr/>
        <a:lstStyle/>
        <a:p>
          <a:endParaRPr lang="en-US"/>
        </a:p>
      </dgm:t>
    </dgm:pt>
    <dgm:pt modelId="{C795F8FC-650B-4C80-835A-CAB4E8E626BB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nb-NO" sz="2800"/>
            <a:t>Aktivitet</a:t>
          </a:r>
          <a:endParaRPr lang="en-US" sz="2800"/>
        </a:p>
      </dgm:t>
    </dgm:pt>
    <dgm:pt modelId="{094153CF-75C6-41FD-A671-73430DD6043B}" type="parTrans" cxnId="{249C0C5B-9C17-4FF3-A22D-2AE577B99DFD}">
      <dgm:prSet/>
      <dgm:spPr/>
      <dgm:t>
        <a:bodyPr/>
        <a:lstStyle/>
        <a:p>
          <a:endParaRPr lang="en-US"/>
        </a:p>
      </dgm:t>
    </dgm:pt>
    <dgm:pt modelId="{93923621-CC60-4622-87AE-B39D99E0F3E2}" type="sibTrans" cxnId="{249C0C5B-9C17-4FF3-A22D-2AE577B99DFD}">
      <dgm:prSet/>
      <dgm:spPr/>
      <dgm:t>
        <a:bodyPr/>
        <a:lstStyle/>
        <a:p>
          <a:endParaRPr lang="en-US"/>
        </a:p>
      </dgm:t>
    </dgm:pt>
    <dgm:pt modelId="{421E29C9-6B4F-4B8B-A90C-37444127D377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nb-NO" sz="2800"/>
            <a:t>Preferanser</a:t>
          </a:r>
          <a:endParaRPr lang="en-US" sz="2800"/>
        </a:p>
      </dgm:t>
    </dgm:pt>
    <dgm:pt modelId="{A2D20DE2-9ED8-409B-A584-CB4F5ED9C950}" type="parTrans" cxnId="{DEE9BADB-A5C0-4911-917F-80F23E625EA4}">
      <dgm:prSet/>
      <dgm:spPr/>
      <dgm:t>
        <a:bodyPr/>
        <a:lstStyle/>
        <a:p>
          <a:endParaRPr lang="en-US"/>
        </a:p>
      </dgm:t>
    </dgm:pt>
    <dgm:pt modelId="{0072C53A-13BD-4D83-8381-092D0CF98BE9}" type="sibTrans" cxnId="{DEE9BADB-A5C0-4911-917F-80F23E625EA4}">
      <dgm:prSet/>
      <dgm:spPr/>
      <dgm:t>
        <a:bodyPr/>
        <a:lstStyle/>
        <a:p>
          <a:endParaRPr lang="en-US"/>
        </a:p>
      </dgm:t>
    </dgm:pt>
    <dgm:pt modelId="{06788FDE-FDE8-4F4A-8B8C-FA5495F52AB3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nb-NO" sz="2800"/>
            <a:t>Innlogging</a:t>
          </a:r>
          <a:endParaRPr lang="en-US" sz="2800"/>
        </a:p>
      </dgm:t>
    </dgm:pt>
    <dgm:pt modelId="{683E4181-4D5F-4CEE-B201-165415907BBA}" type="parTrans" cxnId="{B3C4D367-D096-4203-A1BB-8CE397284CDD}">
      <dgm:prSet/>
      <dgm:spPr/>
      <dgm:t>
        <a:bodyPr/>
        <a:lstStyle/>
        <a:p>
          <a:endParaRPr lang="en-US"/>
        </a:p>
      </dgm:t>
    </dgm:pt>
    <dgm:pt modelId="{FE8D9AB2-0924-4FA5-93ED-8B2112FB3A29}" type="sibTrans" cxnId="{B3C4D367-D096-4203-A1BB-8CE397284CDD}">
      <dgm:prSet/>
      <dgm:spPr/>
      <dgm:t>
        <a:bodyPr/>
        <a:lstStyle/>
        <a:p>
          <a:endParaRPr lang="en-US"/>
        </a:p>
      </dgm:t>
    </dgm:pt>
    <dgm:pt modelId="{25669FE6-4A46-4278-BA1D-080644A1AAB0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nb-NO" sz="2800"/>
            <a:t>Handlekurv</a:t>
          </a:r>
          <a:endParaRPr lang="en-US" sz="2800"/>
        </a:p>
      </dgm:t>
    </dgm:pt>
    <dgm:pt modelId="{EAE64E4B-DDA3-447D-9140-6E5ADFD2A48E}" type="parTrans" cxnId="{002C48F1-29B4-4A25-A103-28A3DCDE9A63}">
      <dgm:prSet/>
      <dgm:spPr/>
      <dgm:t>
        <a:bodyPr/>
        <a:lstStyle/>
        <a:p>
          <a:endParaRPr lang="en-US"/>
        </a:p>
      </dgm:t>
    </dgm:pt>
    <dgm:pt modelId="{84979DC9-58E4-4623-A808-CF7A1CCE2A89}" type="sibTrans" cxnId="{002C48F1-29B4-4A25-A103-28A3DCDE9A63}">
      <dgm:prSet/>
      <dgm:spPr/>
      <dgm:t>
        <a:bodyPr/>
        <a:lstStyle/>
        <a:p>
          <a:endParaRPr lang="en-US"/>
        </a:p>
      </dgm:t>
    </dgm:pt>
    <dgm:pt modelId="{3A40B658-9D0C-4EDE-B590-5E9866D12D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b-NO"/>
            <a:t>Lenker</a:t>
          </a:r>
          <a:endParaRPr lang="en-US"/>
        </a:p>
      </dgm:t>
    </dgm:pt>
    <dgm:pt modelId="{EA14518B-6DAA-4217-9F0E-FE1186263BA5}" type="parTrans" cxnId="{21A17363-B006-4611-9CCD-4702083D797A}">
      <dgm:prSet/>
      <dgm:spPr/>
      <dgm:t>
        <a:bodyPr/>
        <a:lstStyle/>
        <a:p>
          <a:endParaRPr lang="en-US"/>
        </a:p>
      </dgm:t>
    </dgm:pt>
    <dgm:pt modelId="{7C995A53-3D55-44D9-9F90-83A27CE7CD7C}" type="sibTrans" cxnId="{21A17363-B006-4611-9CCD-4702083D797A}">
      <dgm:prSet/>
      <dgm:spPr/>
      <dgm:t>
        <a:bodyPr/>
        <a:lstStyle/>
        <a:p>
          <a:endParaRPr lang="en-US"/>
        </a:p>
      </dgm:t>
    </dgm:pt>
    <dgm:pt modelId="{6CF88C81-EFA5-4215-BB4C-C4FA783C0389}" type="pres">
      <dgm:prSet presAssocID="{FF8901DF-75C6-42B7-B84F-FFD08A5EA840}" presName="root" presStyleCnt="0">
        <dgm:presLayoutVars>
          <dgm:dir/>
          <dgm:resizeHandles val="exact"/>
        </dgm:presLayoutVars>
      </dgm:prSet>
      <dgm:spPr/>
    </dgm:pt>
    <dgm:pt modelId="{26150644-0232-4BEC-BD34-EF5E61684877}" type="pres">
      <dgm:prSet presAssocID="{DC90EAE2-A91E-42E9-A0EE-11388CED3803}" presName="compNode" presStyleCnt="0"/>
      <dgm:spPr/>
    </dgm:pt>
    <dgm:pt modelId="{3DA5F9DD-F50E-4F16-AB2B-9EF3902AA69C}" type="pres">
      <dgm:prSet presAssocID="{DC90EAE2-A91E-42E9-A0EE-11388CED3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E3405C1-D6D1-481F-B2BB-1DCF051D27E3}" type="pres">
      <dgm:prSet presAssocID="{DC90EAE2-A91E-42E9-A0EE-11388CED3803}" presName="iconSpace" presStyleCnt="0"/>
      <dgm:spPr/>
    </dgm:pt>
    <dgm:pt modelId="{B4682689-C26B-4680-8BAE-7AEFC0868675}" type="pres">
      <dgm:prSet presAssocID="{DC90EAE2-A91E-42E9-A0EE-11388CED3803}" presName="parTx" presStyleLbl="revTx" presStyleIdx="0" presStyleCnt="4">
        <dgm:presLayoutVars>
          <dgm:chMax val="0"/>
          <dgm:chPref val="0"/>
        </dgm:presLayoutVars>
      </dgm:prSet>
      <dgm:spPr/>
    </dgm:pt>
    <dgm:pt modelId="{96DE2D9D-5841-4A71-ACD9-E625666383DF}" type="pres">
      <dgm:prSet presAssocID="{DC90EAE2-A91E-42E9-A0EE-11388CED3803}" presName="txSpace" presStyleCnt="0"/>
      <dgm:spPr/>
    </dgm:pt>
    <dgm:pt modelId="{05754C3A-7744-4751-91F9-AC007A625931}" type="pres">
      <dgm:prSet presAssocID="{DC90EAE2-A91E-42E9-A0EE-11388CED3803}" presName="desTx" presStyleLbl="revTx" presStyleIdx="1" presStyleCnt="4">
        <dgm:presLayoutVars/>
      </dgm:prSet>
      <dgm:spPr/>
    </dgm:pt>
    <dgm:pt modelId="{AE30263D-E7CD-4544-85DF-4CFF7CBCF8C1}" type="pres">
      <dgm:prSet presAssocID="{BD751658-7424-407A-AF7D-B61399F1E37E}" presName="sibTrans" presStyleCnt="0"/>
      <dgm:spPr/>
    </dgm:pt>
    <dgm:pt modelId="{5280A1DA-21E4-4122-9353-2B0C6F9420FD}" type="pres">
      <dgm:prSet presAssocID="{3A40B658-9D0C-4EDE-B590-5E9866D12D6F}" presName="compNode" presStyleCnt="0"/>
      <dgm:spPr/>
    </dgm:pt>
    <dgm:pt modelId="{426D7424-15C8-4E12-8340-599F912FB4BC}" type="pres">
      <dgm:prSet presAssocID="{3A40B658-9D0C-4EDE-B590-5E9866D12D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bling"/>
        </a:ext>
      </dgm:extLst>
    </dgm:pt>
    <dgm:pt modelId="{B374E3BA-4F8C-4E49-8A85-BA7E8BE80E7C}" type="pres">
      <dgm:prSet presAssocID="{3A40B658-9D0C-4EDE-B590-5E9866D12D6F}" presName="iconSpace" presStyleCnt="0"/>
      <dgm:spPr/>
    </dgm:pt>
    <dgm:pt modelId="{340DBAB3-8535-4947-83DD-4B6DE627402C}" type="pres">
      <dgm:prSet presAssocID="{3A40B658-9D0C-4EDE-B590-5E9866D12D6F}" presName="parTx" presStyleLbl="revTx" presStyleIdx="2" presStyleCnt="4">
        <dgm:presLayoutVars>
          <dgm:chMax val="0"/>
          <dgm:chPref val="0"/>
        </dgm:presLayoutVars>
      </dgm:prSet>
      <dgm:spPr/>
    </dgm:pt>
    <dgm:pt modelId="{C04E5324-92D6-4652-A978-EAD6BDB7658F}" type="pres">
      <dgm:prSet presAssocID="{3A40B658-9D0C-4EDE-B590-5E9866D12D6F}" presName="txSpace" presStyleCnt="0"/>
      <dgm:spPr/>
    </dgm:pt>
    <dgm:pt modelId="{01239D70-6AD3-491E-9AB3-12B367B51043}" type="pres">
      <dgm:prSet presAssocID="{3A40B658-9D0C-4EDE-B590-5E9866D12D6F}" presName="desTx" presStyleLbl="revTx" presStyleIdx="3" presStyleCnt="4">
        <dgm:presLayoutVars/>
      </dgm:prSet>
      <dgm:spPr/>
    </dgm:pt>
  </dgm:ptLst>
  <dgm:cxnLst>
    <dgm:cxn modelId="{85F9C91A-6433-41D5-BD5D-766F0B2FA038}" srcId="{DC90EAE2-A91E-42E9-A0EE-11388CED3803}" destId="{720F3C5B-58C9-414A-8703-1FC38C82F0ED}" srcOrd="0" destOrd="0" parTransId="{CF7000AA-84F3-412D-8DA8-32BC6636A513}" sibTransId="{4377777A-A530-43C5-B01C-C3297D978D95}"/>
    <dgm:cxn modelId="{6E90C51D-7A90-420B-9C81-54821FA15939}" type="presOf" srcId="{421E29C9-6B4F-4B8B-A90C-37444127D377}" destId="{05754C3A-7744-4751-91F9-AC007A625931}" srcOrd="0" destOrd="2" presId="urn:microsoft.com/office/officeart/2018/2/layout/IconLabelDescriptionList"/>
    <dgm:cxn modelId="{CD790024-5398-47AA-A01F-41B48191FF96}" type="presOf" srcId="{06788FDE-FDE8-4F4A-8B8C-FA5495F52AB3}" destId="{05754C3A-7744-4751-91F9-AC007A625931}" srcOrd="0" destOrd="3" presId="urn:microsoft.com/office/officeart/2018/2/layout/IconLabelDescriptionList"/>
    <dgm:cxn modelId="{E68BCE24-8AC1-4596-9CA9-4B6857613714}" type="presOf" srcId="{FF8901DF-75C6-42B7-B84F-FFD08A5EA840}" destId="{6CF88C81-EFA5-4215-BB4C-C4FA783C0389}" srcOrd="0" destOrd="0" presId="urn:microsoft.com/office/officeart/2018/2/layout/IconLabelDescriptionList"/>
    <dgm:cxn modelId="{1F79BB26-B1F0-444A-9BD3-7C65E80D0D81}" type="presOf" srcId="{DC90EAE2-A91E-42E9-A0EE-11388CED3803}" destId="{B4682689-C26B-4680-8BAE-7AEFC0868675}" srcOrd="0" destOrd="0" presId="urn:microsoft.com/office/officeart/2018/2/layout/IconLabelDescriptionList"/>
    <dgm:cxn modelId="{249C0C5B-9C17-4FF3-A22D-2AE577B99DFD}" srcId="{DC90EAE2-A91E-42E9-A0EE-11388CED3803}" destId="{C795F8FC-650B-4C80-835A-CAB4E8E626BB}" srcOrd="1" destOrd="0" parTransId="{094153CF-75C6-41FD-A671-73430DD6043B}" sibTransId="{93923621-CC60-4622-87AE-B39D99E0F3E2}"/>
    <dgm:cxn modelId="{21A17363-B006-4611-9CCD-4702083D797A}" srcId="{FF8901DF-75C6-42B7-B84F-FFD08A5EA840}" destId="{3A40B658-9D0C-4EDE-B590-5E9866D12D6F}" srcOrd="1" destOrd="0" parTransId="{EA14518B-6DAA-4217-9F0E-FE1186263BA5}" sibTransId="{7C995A53-3D55-44D9-9F90-83A27CE7CD7C}"/>
    <dgm:cxn modelId="{B3C4D367-D096-4203-A1BB-8CE397284CDD}" srcId="{DC90EAE2-A91E-42E9-A0EE-11388CED3803}" destId="{06788FDE-FDE8-4F4A-8B8C-FA5495F52AB3}" srcOrd="3" destOrd="0" parTransId="{683E4181-4D5F-4CEE-B201-165415907BBA}" sibTransId="{FE8D9AB2-0924-4FA5-93ED-8B2112FB3A29}"/>
    <dgm:cxn modelId="{7322074F-1DC0-4F9A-B43B-C066663A9A41}" type="presOf" srcId="{25669FE6-4A46-4278-BA1D-080644A1AAB0}" destId="{05754C3A-7744-4751-91F9-AC007A625931}" srcOrd="0" destOrd="4" presId="urn:microsoft.com/office/officeart/2018/2/layout/IconLabelDescriptionList"/>
    <dgm:cxn modelId="{17886C8D-C5D0-4562-AE0F-4331ADBAD7F9}" srcId="{FF8901DF-75C6-42B7-B84F-FFD08A5EA840}" destId="{DC90EAE2-A91E-42E9-A0EE-11388CED3803}" srcOrd="0" destOrd="0" parTransId="{37496AA4-C393-472A-B3B4-DE624EF8AF19}" sibTransId="{BD751658-7424-407A-AF7D-B61399F1E37E}"/>
    <dgm:cxn modelId="{E99322CD-6259-412E-B539-7E7A6E0EC563}" type="presOf" srcId="{720F3C5B-58C9-414A-8703-1FC38C82F0ED}" destId="{05754C3A-7744-4751-91F9-AC007A625931}" srcOrd="0" destOrd="0" presId="urn:microsoft.com/office/officeart/2018/2/layout/IconLabelDescriptionList"/>
    <dgm:cxn modelId="{EFCF3CD9-1D40-42B4-81FC-879F558350A7}" type="presOf" srcId="{3A40B658-9D0C-4EDE-B590-5E9866D12D6F}" destId="{340DBAB3-8535-4947-83DD-4B6DE627402C}" srcOrd="0" destOrd="0" presId="urn:microsoft.com/office/officeart/2018/2/layout/IconLabelDescriptionList"/>
    <dgm:cxn modelId="{DEE9BADB-A5C0-4911-917F-80F23E625EA4}" srcId="{DC90EAE2-A91E-42E9-A0EE-11388CED3803}" destId="{421E29C9-6B4F-4B8B-A90C-37444127D377}" srcOrd="2" destOrd="0" parTransId="{A2D20DE2-9ED8-409B-A584-CB4F5ED9C950}" sibTransId="{0072C53A-13BD-4D83-8381-092D0CF98BE9}"/>
    <dgm:cxn modelId="{002C48F1-29B4-4A25-A103-28A3DCDE9A63}" srcId="{DC90EAE2-A91E-42E9-A0EE-11388CED3803}" destId="{25669FE6-4A46-4278-BA1D-080644A1AAB0}" srcOrd="4" destOrd="0" parTransId="{EAE64E4B-DDA3-447D-9140-6E5ADFD2A48E}" sibTransId="{84979DC9-58E4-4623-A808-CF7A1CCE2A89}"/>
    <dgm:cxn modelId="{5E4DA0F6-01B0-4109-BEA9-510BD33AFF95}" type="presOf" srcId="{C795F8FC-650B-4C80-835A-CAB4E8E626BB}" destId="{05754C3A-7744-4751-91F9-AC007A625931}" srcOrd="0" destOrd="1" presId="urn:microsoft.com/office/officeart/2018/2/layout/IconLabelDescriptionList"/>
    <dgm:cxn modelId="{CE36A4BA-CADD-499F-9F1F-B3150459E662}" type="presParOf" srcId="{6CF88C81-EFA5-4215-BB4C-C4FA783C0389}" destId="{26150644-0232-4BEC-BD34-EF5E61684877}" srcOrd="0" destOrd="0" presId="urn:microsoft.com/office/officeart/2018/2/layout/IconLabelDescriptionList"/>
    <dgm:cxn modelId="{4BB52125-C9C9-479D-B170-ADECB372AE23}" type="presParOf" srcId="{26150644-0232-4BEC-BD34-EF5E61684877}" destId="{3DA5F9DD-F50E-4F16-AB2B-9EF3902AA69C}" srcOrd="0" destOrd="0" presId="urn:microsoft.com/office/officeart/2018/2/layout/IconLabelDescriptionList"/>
    <dgm:cxn modelId="{569CC129-91CD-47C4-887E-1768159886B8}" type="presParOf" srcId="{26150644-0232-4BEC-BD34-EF5E61684877}" destId="{CE3405C1-D6D1-481F-B2BB-1DCF051D27E3}" srcOrd="1" destOrd="0" presId="urn:microsoft.com/office/officeart/2018/2/layout/IconLabelDescriptionList"/>
    <dgm:cxn modelId="{CCBFB953-C139-4800-9CA3-654C343438A4}" type="presParOf" srcId="{26150644-0232-4BEC-BD34-EF5E61684877}" destId="{B4682689-C26B-4680-8BAE-7AEFC0868675}" srcOrd="2" destOrd="0" presId="urn:microsoft.com/office/officeart/2018/2/layout/IconLabelDescriptionList"/>
    <dgm:cxn modelId="{BE6DC5BB-F685-48C6-B044-31C9DE2E447E}" type="presParOf" srcId="{26150644-0232-4BEC-BD34-EF5E61684877}" destId="{96DE2D9D-5841-4A71-ACD9-E625666383DF}" srcOrd="3" destOrd="0" presId="urn:microsoft.com/office/officeart/2018/2/layout/IconLabelDescriptionList"/>
    <dgm:cxn modelId="{0F4BEC2D-98DF-4818-A0B6-74207F6DCED3}" type="presParOf" srcId="{26150644-0232-4BEC-BD34-EF5E61684877}" destId="{05754C3A-7744-4751-91F9-AC007A625931}" srcOrd="4" destOrd="0" presId="urn:microsoft.com/office/officeart/2018/2/layout/IconLabelDescriptionList"/>
    <dgm:cxn modelId="{AFEE95C7-D474-417C-A21A-F864DF33E7D6}" type="presParOf" srcId="{6CF88C81-EFA5-4215-BB4C-C4FA783C0389}" destId="{AE30263D-E7CD-4544-85DF-4CFF7CBCF8C1}" srcOrd="1" destOrd="0" presId="urn:microsoft.com/office/officeart/2018/2/layout/IconLabelDescriptionList"/>
    <dgm:cxn modelId="{1180418F-C5C5-45D7-B8F3-BAF1E76B16F8}" type="presParOf" srcId="{6CF88C81-EFA5-4215-BB4C-C4FA783C0389}" destId="{5280A1DA-21E4-4122-9353-2B0C6F9420FD}" srcOrd="2" destOrd="0" presId="urn:microsoft.com/office/officeart/2018/2/layout/IconLabelDescriptionList"/>
    <dgm:cxn modelId="{FFD6EDEF-4DF7-4861-88E8-94F7F772D769}" type="presParOf" srcId="{5280A1DA-21E4-4122-9353-2B0C6F9420FD}" destId="{426D7424-15C8-4E12-8340-599F912FB4BC}" srcOrd="0" destOrd="0" presId="urn:microsoft.com/office/officeart/2018/2/layout/IconLabelDescriptionList"/>
    <dgm:cxn modelId="{CA8B8732-0D62-4364-BE29-CC5D248A3F16}" type="presParOf" srcId="{5280A1DA-21E4-4122-9353-2B0C6F9420FD}" destId="{B374E3BA-4F8C-4E49-8A85-BA7E8BE80E7C}" srcOrd="1" destOrd="0" presId="urn:microsoft.com/office/officeart/2018/2/layout/IconLabelDescriptionList"/>
    <dgm:cxn modelId="{1F10D893-F15A-4C1E-8154-B952DBF11E0D}" type="presParOf" srcId="{5280A1DA-21E4-4122-9353-2B0C6F9420FD}" destId="{340DBAB3-8535-4947-83DD-4B6DE627402C}" srcOrd="2" destOrd="0" presId="urn:microsoft.com/office/officeart/2018/2/layout/IconLabelDescriptionList"/>
    <dgm:cxn modelId="{04DECA31-D511-4A4E-BC69-A740AE0155E3}" type="presParOf" srcId="{5280A1DA-21E4-4122-9353-2B0C6F9420FD}" destId="{C04E5324-92D6-4652-A978-EAD6BDB7658F}" srcOrd="3" destOrd="0" presId="urn:microsoft.com/office/officeart/2018/2/layout/IconLabelDescriptionList"/>
    <dgm:cxn modelId="{C05C1175-2BBB-4C87-B5A8-E47DAA88D098}" type="presParOf" srcId="{5280A1DA-21E4-4122-9353-2B0C6F9420FD}" destId="{01239D70-6AD3-491E-9AB3-12B367B5104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B85775-0D16-4B0A-AC82-7031BA12212D}" type="doc">
      <dgm:prSet loTypeId="urn:microsoft.com/office/officeart/2018/2/layout/IconLabelList#14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1547CEF-582C-4DAD-85D1-352A3E3338C8}">
      <dgm:prSet custT="1"/>
      <dgm:spPr/>
      <dgm:t>
        <a:bodyPr/>
        <a:lstStyle/>
        <a:p>
          <a:pPr algn="l"/>
          <a:r>
            <a:rPr lang="nb-NO" sz="2400"/>
            <a:t>Hvordan føler du om at noen få selskaper vet nesten alt om din online aktivitet? </a:t>
          </a:r>
          <a:br>
            <a:rPr lang="nb-NO" sz="2400"/>
          </a:br>
          <a:endParaRPr lang="en-US" sz="2400"/>
        </a:p>
      </dgm:t>
    </dgm:pt>
    <dgm:pt modelId="{7B1697A9-6144-4231-97E6-78224333958A}" type="parTrans" cxnId="{5EBF0F07-3CDC-4962-8F6B-7F2B6FE5E738}">
      <dgm:prSet/>
      <dgm:spPr/>
      <dgm:t>
        <a:bodyPr/>
        <a:lstStyle/>
        <a:p>
          <a:endParaRPr lang="en-US"/>
        </a:p>
      </dgm:t>
    </dgm:pt>
    <dgm:pt modelId="{86E4B258-81B4-4AE5-A707-5853874B4E04}" type="sibTrans" cxnId="{5EBF0F07-3CDC-4962-8F6B-7F2B6FE5E738}">
      <dgm:prSet/>
      <dgm:spPr/>
      <dgm:t>
        <a:bodyPr/>
        <a:lstStyle/>
        <a:p>
          <a:endParaRPr lang="en-US"/>
        </a:p>
      </dgm:t>
    </dgm:pt>
    <dgm:pt modelId="{9A7DB3EC-5295-48D8-ADEF-3B0FE83759A4}">
      <dgm:prSet/>
      <dgm:spPr/>
      <dgm:t>
        <a:bodyPr/>
        <a:lstStyle/>
        <a:p>
          <a:pPr algn="l"/>
          <a:r>
            <a:rPr lang="nb-NO"/>
            <a:t>Hva tror du er fordelene og ulempene med dette?</a:t>
          </a:r>
          <a:endParaRPr lang="en-US"/>
        </a:p>
      </dgm:t>
    </dgm:pt>
    <dgm:pt modelId="{298D007A-0F11-4F66-BECD-0554C58F1FD4}" type="parTrans" cxnId="{6651B5A8-99FD-4109-AAC1-60B5D94102AD}">
      <dgm:prSet/>
      <dgm:spPr/>
      <dgm:t>
        <a:bodyPr/>
        <a:lstStyle/>
        <a:p>
          <a:endParaRPr lang="en-US"/>
        </a:p>
      </dgm:t>
    </dgm:pt>
    <dgm:pt modelId="{922A9B8B-32AF-4E20-AF61-3FE94FB8638D}" type="sibTrans" cxnId="{6651B5A8-99FD-4109-AAC1-60B5D94102AD}">
      <dgm:prSet/>
      <dgm:spPr/>
      <dgm:t>
        <a:bodyPr/>
        <a:lstStyle/>
        <a:p>
          <a:endParaRPr lang="en-US"/>
        </a:p>
      </dgm:t>
    </dgm:pt>
    <dgm:pt modelId="{3A723C18-3E27-4010-AE54-459AA24C6692}" type="pres">
      <dgm:prSet presAssocID="{52B85775-0D16-4B0A-AC82-7031BA12212D}" presName="root" presStyleCnt="0">
        <dgm:presLayoutVars>
          <dgm:dir/>
          <dgm:resizeHandles val="exact"/>
        </dgm:presLayoutVars>
      </dgm:prSet>
      <dgm:spPr/>
    </dgm:pt>
    <dgm:pt modelId="{411C2466-0AA4-4B9C-9CE0-4BFA173D089E}" type="pres">
      <dgm:prSet presAssocID="{A1547CEF-582C-4DAD-85D1-352A3E3338C8}" presName="compNode" presStyleCnt="0"/>
      <dgm:spPr/>
    </dgm:pt>
    <dgm:pt modelId="{52E8C22E-3AE2-4D29-96DC-FA69BA3F89A4}" type="pres">
      <dgm:prSet presAssocID="{A1547CEF-582C-4DAD-85D1-352A3E3338C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4612AB53-AA2C-42BD-836C-8576F76113DA}" type="pres">
      <dgm:prSet presAssocID="{A1547CEF-582C-4DAD-85D1-352A3E3338C8}" presName="spaceRect" presStyleCnt="0"/>
      <dgm:spPr/>
    </dgm:pt>
    <dgm:pt modelId="{F1B6BA42-D703-4B6E-862F-E274F8B57479}" type="pres">
      <dgm:prSet presAssocID="{A1547CEF-582C-4DAD-85D1-352A3E3338C8}" presName="textRect" presStyleLbl="revTx" presStyleIdx="0" presStyleCnt="2">
        <dgm:presLayoutVars>
          <dgm:chMax val="1"/>
          <dgm:chPref val="1"/>
        </dgm:presLayoutVars>
      </dgm:prSet>
      <dgm:spPr/>
    </dgm:pt>
    <dgm:pt modelId="{3F56E973-8F9D-492C-A5E5-4FA067A8FA1F}" type="pres">
      <dgm:prSet presAssocID="{86E4B258-81B4-4AE5-A707-5853874B4E04}" presName="sibTrans" presStyleCnt="0"/>
      <dgm:spPr/>
    </dgm:pt>
    <dgm:pt modelId="{B6482AFD-1F49-465B-8E8C-B7AAFC64E8A0}" type="pres">
      <dgm:prSet presAssocID="{9A7DB3EC-5295-48D8-ADEF-3B0FE83759A4}" presName="compNode" presStyleCnt="0"/>
      <dgm:spPr/>
    </dgm:pt>
    <dgm:pt modelId="{9A6DA1CF-EB18-473F-A904-5C38E14C3998}" type="pres">
      <dgm:prSet presAssocID="{9A7DB3EC-5295-48D8-ADEF-3B0FE83759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20974FD3-5889-4931-9FC4-CC23E56D4799}" type="pres">
      <dgm:prSet presAssocID="{9A7DB3EC-5295-48D8-ADEF-3B0FE83759A4}" presName="spaceRect" presStyleCnt="0"/>
      <dgm:spPr/>
    </dgm:pt>
    <dgm:pt modelId="{1A84A81B-2570-4A5B-832F-15CDF5CDAB5D}" type="pres">
      <dgm:prSet presAssocID="{9A7DB3EC-5295-48D8-ADEF-3B0FE83759A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EBF0F07-3CDC-4962-8F6B-7F2B6FE5E738}" srcId="{52B85775-0D16-4B0A-AC82-7031BA12212D}" destId="{A1547CEF-582C-4DAD-85D1-352A3E3338C8}" srcOrd="0" destOrd="0" parTransId="{7B1697A9-6144-4231-97E6-78224333958A}" sibTransId="{86E4B258-81B4-4AE5-A707-5853874B4E04}"/>
    <dgm:cxn modelId="{2BE79C17-8640-4A1A-9898-E94CAC54835A}" type="presOf" srcId="{9A7DB3EC-5295-48D8-ADEF-3B0FE83759A4}" destId="{1A84A81B-2570-4A5B-832F-15CDF5CDAB5D}" srcOrd="0" destOrd="0" presId="urn:microsoft.com/office/officeart/2018/2/layout/IconLabelList#14"/>
    <dgm:cxn modelId="{3628C930-58DB-42EF-903C-E8736158A2C7}" type="presOf" srcId="{52B85775-0D16-4B0A-AC82-7031BA12212D}" destId="{3A723C18-3E27-4010-AE54-459AA24C6692}" srcOrd="0" destOrd="0" presId="urn:microsoft.com/office/officeart/2018/2/layout/IconLabelList#14"/>
    <dgm:cxn modelId="{AE2D8732-A264-48DC-B3B4-3E0D599055AA}" type="presOf" srcId="{A1547CEF-582C-4DAD-85D1-352A3E3338C8}" destId="{F1B6BA42-D703-4B6E-862F-E274F8B57479}" srcOrd="0" destOrd="0" presId="urn:microsoft.com/office/officeart/2018/2/layout/IconLabelList#14"/>
    <dgm:cxn modelId="{6651B5A8-99FD-4109-AAC1-60B5D94102AD}" srcId="{52B85775-0D16-4B0A-AC82-7031BA12212D}" destId="{9A7DB3EC-5295-48D8-ADEF-3B0FE83759A4}" srcOrd="1" destOrd="0" parTransId="{298D007A-0F11-4F66-BECD-0554C58F1FD4}" sibTransId="{922A9B8B-32AF-4E20-AF61-3FE94FB8638D}"/>
    <dgm:cxn modelId="{9F13614D-A064-4BE0-9989-F24C37A4E089}" type="presParOf" srcId="{3A723C18-3E27-4010-AE54-459AA24C6692}" destId="{411C2466-0AA4-4B9C-9CE0-4BFA173D089E}" srcOrd="0" destOrd="0" presId="urn:microsoft.com/office/officeart/2018/2/layout/IconLabelList#14"/>
    <dgm:cxn modelId="{BB77C4B0-793A-476A-BD1C-1BA794C87064}" type="presParOf" srcId="{411C2466-0AA4-4B9C-9CE0-4BFA173D089E}" destId="{52E8C22E-3AE2-4D29-96DC-FA69BA3F89A4}" srcOrd="0" destOrd="0" presId="urn:microsoft.com/office/officeart/2018/2/layout/IconLabelList#14"/>
    <dgm:cxn modelId="{E7A367AE-2060-42E7-9DB9-6F6E6C70799C}" type="presParOf" srcId="{411C2466-0AA4-4B9C-9CE0-4BFA173D089E}" destId="{4612AB53-AA2C-42BD-836C-8576F76113DA}" srcOrd="1" destOrd="0" presId="urn:microsoft.com/office/officeart/2018/2/layout/IconLabelList#14"/>
    <dgm:cxn modelId="{B4114FE9-F685-4524-94C6-F2A65E1CDB06}" type="presParOf" srcId="{411C2466-0AA4-4B9C-9CE0-4BFA173D089E}" destId="{F1B6BA42-D703-4B6E-862F-E274F8B57479}" srcOrd="2" destOrd="0" presId="urn:microsoft.com/office/officeart/2018/2/layout/IconLabelList#14"/>
    <dgm:cxn modelId="{47347C38-A5EC-4023-B7D2-2A046ABF2014}" type="presParOf" srcId="{3A723C18-3E27-4010-AE54-459AA24C6692}" destId="{3F56E973-8F9D-492C-A5E5-4FA067A8FA1F}" srcOrd="1" destOrd="0" presId="urn:microsoft.com/office/officeart/2018/2/layout/IconLabelList#14"/>
    <dgm:cxn modelId="{9FB2E2C1-2FFD-4943-BE90-0FEEF69A964A}" type="presParOf" srcId="{3A723C18-3E27-4010-AE54-459AA24C6692}" destId="{B6482AFD-1F49-465B-8E8C-B7AAFC64E8A0}" srcOrd="2" destOrd="0" presId="urn:microsoft.com/office/officeart/2018/2/layout/IconLabelList#14"/>
    <dgm:cxn modelId="{B3082736-3A89-430D-A2FB-FB9BC89C2B6F}" type="presParOf" srcId="{B6482AFD-1F49-465B-8E8C-B7AAFC64E8A0}" destId="{9A6DA1CF-EB18-473F-A904-5C38E14C3998}" srcOrd="0" destOrd="0" presId="urn:microsoft.com/office/officeart/2018/2/layout/IconLabelList#14"/>
    <dgm:cxn modelId="{8F4E8E24-7F77-481A-A76D-A1232E79C778}" type="presParOf" srcId="{B6482AFD-1F49-465B-8E8C-B7AAFC64E8A0}" destId="{20974FD3-5889-4931-9FC4-CC23E56D4799}" srcOrd="1" destOrd="0" presId="urn:microsoft.com/office/officeart/2018/2/layout/IconLabelList#14"/>
    <dgm:cxn modelId="{16FDAA23-18A4-433A-A0C1-8B940A5811D7}" type="presParOf" srcId="{B6482AFD-1F49-465B-8E8C-B7AAFC64E8A0}" destId="{1A84A81B-2570-4A5B-832F-15CDF5CDAB5D}" srcOrd="2" destOrd="0" presId="urn:microsoft.com/office/officeart/2018/2/layout/IconLabelList#1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507E6-ED77-4A47-B2B2-B19E06F473EB}">
      <dsp:nvSpPr>
        <dsp:cNvPr id="0" name=""/>
        <dsp:cNvSpPr/>
      </dsp:nvSpPr>
      <dsp:spPr>
        <a:xfrm>
          <a:off x="-96112" y="10085"/>
          <a:ext cx="7443216" cy="18121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209B0-F4D1-40AA-B4A8-E913DF91E187}">
      <dsp:nvSpPr>
        <dsp:cNvPr id="0" name=""/>
        <dsp:cNvSpPr/>
      </dsp:nvSpPr>
      <dsp:spPr>
        <a:xfrm>
          <a:off x="452062" y="417819"/>
          <a:ext cx="996683" cy="996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08E23-2001-4230-9C8E-2948513DE9F5}">
      <dsp:nvSpPr>
        <dsp:cNvPr id="0" name=""/>
        <dsp:cNvSpPr/>
      </dsp:nvSpPr>
      <dsp:spPr>
        <a:xfrm>
          <a:off x="1996921" y="10085"/>
          <a:ext cx="5346087" cy="1812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786" tIns="191786" rIns="191786" bIns="1917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I butikken</a:t>
          </a:r>
          <a:endParaRPr lang="en-US" sz="2500" kern="1200"/>
        </a:p>
      </dsp:txBody>
      <dsp:txXfrm>
        <a:off x="1996921" y="10085"/>
        <a:ext cx="5346087" cy="1812151"/>
      </dsp:txXfrm>
    </dsp:sp>
    <dsp:sp modelId="{68DA1C87-BE29-47AD-B7D7-7842EAE27E9C}">
      <dsp:nvSpPr>
        <dsp:cNvPr id="0" name=""/>
        <dsp:cNvSpPr/>
      </dsp:nvSpPr>
      <dsp:spPr>
        <a:xfrm>
          <a:off x="-96112" y="2275274"/>
          <a:ext cx="7443216" cy="18121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51BB1-2E0F-467A-9F19-75F1B538DD65}">
      <dsp:nvSpPr>
        <dsp:cNvPr id="0" name=""/>
        <dsp:cNvSpPr/>
      </dsp:nvSpPr>
      <dsp:spPr>
        <a:xfrm>
          <a:off x="452062" y="2683008"/>
          <a:ext cx="996683" cy="996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885B1-6244-4FE2-B8E8-701363926CEC}">
      <dsp:nvSpPr>
        <dsp:cNvPr id="0" name=""/>
        <dsp:cNvSpPr/>
      </dsp:nvSpPr>
      <dsp:spPr>
        <a:xfrm>
          <a:off x="1996921" y="2275274"/>
          <a:ext cx="3349447" cy="1812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786" tIns="191786" rIns="191786" bIns="1917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Detektiv (sporingsteknologi)</a:t>
          </a:r>
          <a:endParaRPr lang="en-US" sz="2500" kern="1200"/>
        </a:p>
      </dsp:txBody>
      <dsp:txXfrm>
        <a:off x="1996921" y="2275274"/>
        <a:ext cx="3349447" cy="1812151"/>
      </dsp:txXfrm>
    </dsp:sp>
    <dsp:sp modelId="{44A43022-1D40-4268-9C71-2E8000FBD7E7}">
      <dsp:nvSpPr>
        <dsp:cNvPr id="0" name=""/>
        <dsp:cNvSpPr/>
      </dsp:nvSpPr>
      <dsp:spPr>
        <a:xfrm>
          <a:off x="5150049" y="2289373"/>
          <a:ext cx="2389279" cy="1812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786" tIns="191786" rIns="191786" bIns="19178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Følger deg</a:t>
          </a:r>
          <a:endParaRPr lang="en-US" sz="240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Handlevaner</a:t>
          </a:r>
          <a:endParaRPr lang="en-US" sz="240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Avdelinger</a:t>
          </a:r>
          <a:endParaRPr lang="en-US" sz="240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Tid</a:t>
          </a:r>
          <a:endParaRPr lang="en-US" sz="2400" kern="1200"/>
        </a:p>
      </dsp:txBody>
      <dsp:txXfrm>
        <a:off x="5150049" y="2289373"/>
        <a:ext cx="2389279" cy="1812151"/>
      </dsp:txXfrm>
    </dsp:sp>
    <dsp:sp modelId="{956332AA-8A40-48BA-86F0-0EB5A1779344}">
      <dsp:nvSpPr>
        <dsp:cNvPr id="0" name=""/>
        <dsp:cNvSpPr/>
      </dsp:nvSpPr>
      <dsp:spPr>
        <a:xfrm>
          <a:off x="-96112" y="4540463"/>
          <a:ext cx="7443216" cy="18121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453E0-C9CC-4C40-B961-60634547C688}">
      <dsp:nvSpPr>
        <dsp:cNvPr id="0" name=""/>
        <dsp:cNvSpPr/>
      </dsp:nvSpPr>
      <dsp:spPr>
        <a:xfrm>
          <a:off x="452062" y="4948197"/>
          <a:ext cx="996683" cy="996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572D7-0BDD-45CE-B670-D04EDF760E43}">
      <dsp:nvSpPr>
        <dsp:cNvPr id="0" name=""/>
        <dsp:cNvSpPr/>
      </dsp:nvSpPr>
      <dsp:spPr>
        <a:xfrm>
          <a:off x="1996921" y="4540463"/>
          <a:ext cx="3349447" cy="1812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786" tIns="191786" rIns="191786" bIns="1917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Informasjon</a:t>
          </a:r>
          <a:endParaRPr lang="en-US" sz="2500" kern="1200"/>
        </a:p>
      </dsp:txBody>
      <dsp:txXfrm>
        <a:off x="1996921" y="4540463"/>
        <a:ext cx="3349447" cy="1812151"/>
      </dsp:txXfrm>
    </dsp:sp>
    <dsp:sp modelId="{453A3590-43E6-49FD-9F92-48BA9A6AFF05}">
      <dsp:nvSpPr>
        <dsp:cNvPr id="0" name=""/>
        <dsp:cNvSpPr/>
      </dsp:nvSpPr>
      <dsp:spPr>
        <a:xfrm>
          <a:off x="5346368" y="4540463"/>
          <a:ext cx="1996640" cy="1812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786" tIns="191786" rIns="191786" bIns="19178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Målrettet reklame</a:t>
          </a:r>
          <a:endParaRPr lang="en-US" sz="2800" kern="1200"/>
        </a:p>
      </dsp:txBody>
      <dsp:txXfrm>
        <a:off x="5346368" y="4540463"/>
        <a:ext cx="1996640" cy="1812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5F9DD-F50E-4F16-AB2B-9EF3902AA69C}">
      <dsp:nvSpPr>
        <dsp:cNvPr id="0" name=""/>
        <dsp:cNvSpPr/>
      </dsp:nvSpPr>
      <dsp:spPr>
        <a:xfrm>
          <a:off x="390651" y="0"/>
          <a:ext cx="1510523" cy="10481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82689-C26B-4680-8BAE-7AEFC0868675}">
      <dsp:nvSpPr>
        <dsp:cNvPr id="0" name=""/>
        <dsp:cNvSpPr/>
      </dsp:nvSpPr>
      <dsp:spPr>
        <a:xfrm>
          <a:off x="390651" y="1158415"/>
          <a:ext cx="4315781" cy="449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b-NO" sz="2200" kern="1200"/>
            <a:t>Informasjonskapsler (cookies):</a:t>
          </a:r>
          <a:endParaRPr lang="en-US" sz="2200" kern="1200"/>
        </a:p>
      </dsp:txBody>
      <dsp:txXfrm>
        <a:off x="390651" y="1158415"/>
        <a:ext cx="4315781" cy="449222"/>
      </dsp:txXfrm>
    </dsp:sp>
    <dsp:sp modelId="{05754C3A-7744-4751-91F9-AC007A625931}">
      <dsp:nvSpPr>
        <dsp:cNvPr id="0" name=""/>
        <dsp:cNvSpPr/>
      </dsp:nvSpPr>
      <dsp:spPr>
        <a:xfrm>
          <a:off x="390651" y="1658907"/>
          <a:ext cx="4315781" cy="2035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nb-NO" sz="2800" kern="1200"/>
            <a:t>Lokal lagring</a:t>
          </a:r>
          <a:endParaRPr lang="en-US" sz="2800" kern="120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nb-NO" sz="2800" kern="1200"/>
            <a:t>Aktivitet</a:t>
          </a:r>
          <a:endParaRPr lang="en-US" sz="2800" kern="120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nb-NO" sz="2800" kern="1200"/>
            <a:t>Preferanser</a:t>
          </a:r>
          <a:endParaRPr lang="en-US" sz="2800" kern="120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nb-NO" sz="2800" kern="1200"/>
            <a:t>Innlogging</a:t>
          </a:r>
          <a:endParaRPr lang="en-US" sz="2800" kern="120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nb-NO" sz="2800" kern="1200"/>
            <a:t>Handlekurv</a:t>
          </a:r>
          <a:endParaRPr lang="en-US" sz="2800" kern="1200"/>
        </a:p>
      </dsp:txBody>
      <dsp:txXfrm>
        <a:off x="390651" y="1658907"/>
        <a:ext cx="4315781" cy="2035268"/>
      </dsp:txXfrm>
    </dsp:sp>
    <dsp:sp modelId="{426D7424-15C8-4E12-8340-599F912FB4BC}">
      <dsp:nvSpPr>
        <dsp:cNvPr id="0" name=""/>
        <dsp:cNvSpPr/>
      </dsp:nvSpPr>
      <dsp:spPr>
        <a:xfrm>
          <a:off x="5461694" y="0"/>
          <a:ext cx="1510523" cy="10481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DBAB3-8535-4947-83DD-4B6DE627402C}">
      <dsp:nvSpPr>
        <dsp:cNvPr id="0" name=""/>
        <dsp:cNvSpPr/>
      </dsp:nvSpPr>
      <dsp:spPr>
        <a:xfrm>
          <a:off x="5461694" y="1158415"/>
          <a:ext cx="4315781" cy="449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b-NO" sz="2200" kern="1200"/>
            <a:t>Lenker</a:t>
          </a:r>
          <a:endParaRPr lang="en-US" sz="2200" kern="1200"/>
        </a:p>
      </dsp:txBody>
      <dsp:txXfrm>
        <a:off x="5461694" y="1158415"/>
        <a:ext cx="4315781" cy="449222"/>
      </dsp:txXfrm>
    </dsp:sp>
    <dsp:sp modelId="{01239D70-6AD3-491E-9AB3-12B367B51043}">
      <dsp:nvSpPr>
        <dsp:cNvPr id="0" name=""/>
        <dsp:cNvSpPr/>
      </dsp:nvSpPr>
      <dsp:spPr>
        <a:xfrm>
          <a:off x="5461694" y="1658907"/>
          <a:ext cx="4315781" cy="2035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8C22E-3AE2-4D29-96DC-FA69BA3F89A4}">
      <dsp:nvSpPr>
        <dsp:cNvPr id="0" name=""/>
        <dsp:cNvSpPr/>
      </dsp:nvSpPr>
      <dsp:spPr>
        <a:xfrm>
          <a:off x="1747800" y="21461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6BA42-D703-4B6E-862F-E274F8B57479}">
      <dsp:nvSpPr>
        <dsp:cNvPr id="0" name=""/>
        <dsp:cNvSpPr/>
      </dsp:nvSpPr>
      <dsp:spPr>
        <a:xfrm>
          <a:off x="559800" y="2747905"/>
          <a:ext cx="4320000" cy="13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Hvordan føler du om at noen få selskaper vet nesten alt om din online aktivitet? </a:t>
          </a:r>
          <a:br>
            <a:rPr lang="nb-NO" sz="2400" kern="1200"/>
          </a:br>
          <a:endParaRPr lang="en-US" sz="2400" kern="1200"/>
        </a:p>
      </dsp:txBody>
      <dsp:txXfrm>
        <a:off x="559800" y="2747905"/>
        <a:ext cx="4320000" cy="1395000"/>
      </dsp:txXfrm>
    </dsp:sp>
    <dsp:sp modelId="{9A6DA1CF-EB18-473F-A904-5C38E14C3998}">
      <dsp:nvSpPr>
        <dsp:cNvPr id="0" name=""/>
        <dsp:cNvSpPr/>
      </dsp:nvSpPr>
      <dsp:spPr>
        <a:xfrm>
          <a:off x="6823800" y="21461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4A81B-2570-4A5B-832F-15CDF5CDAB5D}">
      <dsp:nvSpPr>
        <dsp:cNvPr id="0" name=""/>
        <dsp:cNvSpPr/>
      </dsp:nvSpPr>
      <dsp:spPr>
        <a:xfrm>
          <a:off x="5635800" y="2747905"/>
          <a:ext cx="4320000" cy="13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200" kern="1200"/>
            <a:t>Hva tror du er fordelene og ulempene med dette?</a:t>
          </a:r>
          <a:endParaRPr lang="en-US" sz="3200" kern="1200"/>
        </a:p>
      </dsp:txBody>
      <dsp:txXfrm>
        <a:off x="5635800" y="2747905"/>
        <a:ext cx="4320000" cy="139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#14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48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1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7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1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7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FyaW50GFO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dla.no/subject:1:81b3892a-78e7-4e43-bc31-fd5f8a5090e7/topic:2:04bfbcd4-889a-4539-86f1-2ddc6acc039c/resource:0ef543b8-e6ca-42dd-91d6-02bf165f223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2A95606-3FC9-4B9D-9DFB-CAD351B9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8" r="17562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7D877BA-9EE5-664E-42CB-E7839946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nb-NO" sz="4800"/>
              <a:t>Sporing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6A74F9B-B95B-81E0-8E54-73C3F8C28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nb-NO" sz="3200"/>
              <a:t>Hva, hvordan og hvorfor.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96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askript på en skjerm">
            <a:extLst>
              <a:ext uri="{FF2B5EF4-FFF2-40B4-BE49-F238E27FC236}">
                <a16:creationId xmlns:a16="http://schemas.microsoft.com/office/drawing/2014/main" id="{13C42314-B72C-002D-60B9-BC5CF078E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2138567-3563-8A60-2E71-CB24070E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b-NO" sz="2800"/>
              <a:t>Hvordan stoppe sporing?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CFAF952-D845-67E2-993D-27EBD47C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820156" cy="3207258"/>
          </a:xfrm>
        </p:spPr>
        <p:txBody>
          <a:bodyPr anchor="t">
            <a:normAutofit/>
          </a:bodyPr>
          <a:lstStyle/>
          <a:p>
            <a:r>
              <a:rPr lang="nb-NO"/>
              <a:t>Privat nettleser (inkognito)</a:t>
            </a:r>
          </a:p>
          <a:p>
            <a:r>
              <a:rPr lang="nb-NO"/>
              <a:t>VPN (virtual private network) -&gt; skjuler ip-adresse</a:t>
            </a:r>
          </a:p>
          <a:p>
            <a:r>
              <a:rPr lang="nb-NO"/>
              <a:t>Alternative søkemotorer som duckduckgo.com.</a:t>
            </a:r>
          </a:p>
          <a:p>
            <a:r>
              <a:rPr lang="nb-NO"/>
              <a:t>Nettleserutvidelser</a:t>
            </a:r>
          </a:p>
        </p:txBody>
      </p:sp>
    </p:spTree>
    <p:extLst>
      <p:ext uri="{BB962C8B-B14F-4D97-AF65-F5344CB8AC3E}">
        <p14:creationId xmlns:p14="http://schemas.microsoft.com/office/powerpoint/2010/main" val="7357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BF9A176-9C84-A011-32B0-0417B839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nb-NO" sz="3200"/>
              <a:t>Nettlesing uten sporing?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EB34CDE-1A44-0D1A-18A0-D2222915A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252870"/>
            <a:ext cx="6292977" cy="3560251"/>
          </a:xfrm>
        </p:spPr>
        <p:txBody>
          <a:bodyPr>
            <a:noAutofit/>
          </a:bodyPr>
          <a:lstStyle/>
          <a:p>
            <a:r>
              <a:rPr lang="nb-NO"/>
              <a:t>Innlogging på nytt hver gang</a:t>
            </a:r>
          </a:p>
          <a:p>
            <a:r>
              <a:rPr lang="nb-NO"/>
              <a:t>Nettstedspreferanser standard</a:t>
            </a:r>
          </a:p>
          <a:p>
            <a:pPr lvl="1"/>
            <a:r>
              <a:rPr lang="nb-NO" sz="2400"/>
              <a:t>Bytte til norsk hver gang</a:t>
            </a:r>
          </a:p>
          <a:p>
            <a:r>
              <a:rPr lang="nb-NO"/>
              <a:t>Generell reklame</a:t>
            </a:r>
          </a:p>
          <a:p>
            <a:pPr lvl="1"/>
            <a:r>
              <a:rPr lang="nb-NO" sz="2400"/>
              <a:t>Ikke tilpasset</a:t>
            </a:r>
          </a:p>
          <a:p>
            <a:r>
              <a:rPr lang="nb-NO"/>
              <a:t>Ingen personalisering:</a:t>
            </a:r>
          </a:p>
          <a:p>
            <a:pPr lvl="1"/>
            <a:r>
              <a:rPr lang="nb-NO" sz="2400"/>
              <a:t>Spotify anbefaler ikke-relevant musikk</a:t>
            </a:r>
          </a:p>
        </p:txBody>
      </p:sp>
      <p:pic>
        <p:nvPicPr>
          <p:cNvPr id="7" name="Graphic 6" descr="Avmerking">
            <a:extLst>
              <a:ext uri="{FF2B5EF4-FFF2-40B4-BE49-F238E27FC236}">
                <a16:creationId xmlns:a16="http://schemas.microsoft.com/office/drawing/2014/main" id="{C2FABD64-29A6-ED49-C2FE-F27054E9A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bler av logger">
            <a:extLst>
              <a:ext uri="{FF2B5EF4-FFF2-40B4-BE49-F238E27FC236}">
                <a16:creationId xmlns:a16="http://schemas.microsoft.com/office/drawing/2014/main" id="{6E8EA706-4965-D32B-AA2A-9CF6E8371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5D6B640-2841-E4EF-D27E-8F9CC6C8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372356" cy="1124712"/>
          </a:xfrm>
        </p:spPr>
        <p:txBody>
          <a:bodyPr anchor="b">
            <a:normAutofit/>
          </a:bodyPr>
          <a:lstStyle/>
          <a:p>
            <a:r>
              <a:rPr lang="nb-NO" sz="2800"/>
              <a:t>Vil du bli sporet på nett?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D7AE61C-2421-1EA9-43A5-47E2CE03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724907" cy="3207258"/>
          </a:xfrm>
        </p:spPr>
        <p:txBody>
          <a:bodyPr anchor="t">
            <a:normAutofit/>
          </a:bodyPr>
          <a:lstStyle/>
          <a:p>
            <a:r>
              <a:rPr lang="nb-NO" sz="2800"/>
              <a:t>Diskuter i gruppa:</a:t>
            </a:r>
          </a:p>
          <a:p>
            <a:pPr lvl="1"/>
            <a:r>
              <a:rPr lang="nb-NO" sz="2800"/>
              <a:t>Fordeler og ulemper ved å bli sporet på nett.</a:t>
            </a:r>
          </a:p>
          <a:p>
            <a:pPr lvl="1"/>
            <a:r>
              <a:rPr lang="nb-NO" sz="2800"/>
              <a:t>Er det noen aktører dere ikke ønsker å bli sporet av?</a:t>
            </a:r>
          </a:p>
        </p:txBody>
      </p:sp>
    </p:spTree>
    <p:extLst>
      <p:ext uri="{BB962C8B-B14F-4D97-AF65-F5344CB8AC3E}">
        <p14:creationId xmlns:p14="http://schemas.microsoft.com/office/powerpoint/2010/main" val="225528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3C12BF-749A-774C-D030-6B2A241D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Reklamen følger deg (video)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9B6D76-F052-8AFA-8E85-A99E63D91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hlinkClick r:id="rId2"/>
              </a:rPr>
              <a:t>https://www.youtube.com/watch?v=HFyaW50GFOs</a:t>
            </a: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330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E7BEE27-5EBE-8364-8DB7-C9C3010D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nb-NO"/>
              <a:t>Individuell refleksjon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CEB9F189-BF7C-8855-224E-7EEA3DFD54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13930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41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AEF7FA5-A089-8841-2A28-69D76275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Aktivitet: Alternative søkemotorer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108485-4731-B62D-37DF-65774FBE3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043404"/>
            <a:ext cx="10168128" cy="4072812"/>
          </a:xfrm>
        </p:spPr>
        <p:txBody>
          <a:bodyPr>
            <a:normAutofit fontScale="92500" lnSpcReduction="20000"/>
          </a:bodyPr>
          <a:lstStyle/>
          <a:p>
            <a:r>
              <a:rPr lang="nb-NO" sz="2800"/>
              <a:t>Søk på noe du synes er interessant.</a:t>
            </a:r>
          </a:p>
          <a:p>
            <a:r>
              <a:rPr lang="nb-NO" sz="2800"/>
              <a:t>Søk på det samme ved hjelp av følgende søkemotorer:</a:t>
            </a:r>
          </a:p>
          <a:p>
            <a:pPr lvl="1"/>
            <a:r>
              <a:rPr lang="nb-NO" sz="3200"/>
              <a:t>google.com</a:t>
            </a:r>
          </a:p>
          <a:p>
            <a:pPr lvl="1"/>
            <a:r>
              <a:rPr lang="nb-NO" sz="3200"/>
              <a:t>startpage.com</a:t>
            </a:r>
          </a:p>
          <a:p>
            <a:pPr lvl="1"/>
            <a:r>
              <a:rPr lang="nb-NO" sz="3200"/>
              <a:t>duckduckgo.com</a:t>
            </a:r>
          </a:p>
          <a:p>
            <a:r>
              <a:rPr lang="nb-NO" sz="3200"/>
              <a:t>Sammenlign resultatene.</a:t>
            </a:r>
          </a:p>
          <a:p>
            <a:r>
              <a:rPr lang="nb-NO" sz="3200"/>
              <a:t>Gjenta prosessen med et nytt søk.</a:t>
            </a:r>
          </a:p>
          <a:p>
            <a:r>
              <a:rPr lang="nb-NO" sz="3200"/>
              <a:t>Oppsummer i gruppa.</a:t>
            </a:r>
          </a:p>
        </p:txBody>
      </p:sp>
    </p:spTree>
    <p:extLst>
      <p:ext uri="{BB962C8B-B14F-4D97-AF65-F5344CB8AC3E}">
        <p14:creationId xmlns:p14="http://schemas.microsoft.com/office/powerpoint/2010/main" val="204111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08BC46-380E-9E82-E240-8A6BFD08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Aktivitet: Informasjonskapsler i nettleseren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C3F8BB2-36E3-87F2-F7CE-99F69DC0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1728216"/>
            <a:ext cx="10168128" cy="4392666"/>
          </a:xfrm>
        </p:spPr>
        <p:txBody>
          <a:bodyPr>
            <a:normAutofit fontScale="55000" lnSpcReduction="20000"/>
          </a:bodyPr>
          <a:lstStyle/>
          <a:p>
            <a:r>
              <a:rPr lang="nb-NO" sz="3800"/>
              <a:t>Åpne din nettleser.</a:t>
            </a:r>
          </a:p>
          <a:p>
            <a:r>
              <a:rPr lang="nb-NO" sz="3800"/>
              <a:t>Åpne innstillinger.</a:t>
            </a:r>
          </a:p>
          <a:p>
            <a:r>
              <a:rPr lang="nb-NO" sz="3800"/>
              <a:t>Søk på informasjonskapsel (eng: cookie).</a:t>
            </a:r>
          </a:p>
          <a:p>
            <a:r>
              <a:rPr lang="nb-NO" sz="3800"/>
              <a:t>Bla til du finner ut hvilke nettsteder som har cookies.</a:t>
            </a:r>
          </a:p>
          <a:p>
            <a:r>
              <a:rPr lang="nb-NO" sz="3800"/>
              <a:t>Gi eksempler på noen av nettstedene du finner.</a:t>
            </a:r>
          </a:p>
          <a:p>
            <a:r>
              <a:rPr lang="nb-NO" sz="3800"/>
              <a:t>Er det ok at alle disse nettstedene sporer deg? </a:t>
            </a:r>
          </a:p>
          <a:p>
            <a:r>
              <a:rPr lang="nb-NO" sz="3800"/>
              <a:t>Kommer du over noen nettsteder du finner suspekt?</a:t>
            </a:r>
          </a:p>
          <a:p>
            <a:r>
              <a:rPr lang="nb-NO" sz="3800"/>
              <a:t>Bla gjennom tillatelser (f.eks. tilgang til webkamera) til ett av nettstedene</a:t>
            </a:r>
            <a:r>
              <a:rPr lang="nb-NO"/>
              <a:t>:</a:t>
            </a:r>
          </a:p>
          <a:p>
            <a:pPr lvl="1"/>
            <a:r>
              <a:rPr lang="nb-NO" sz="3800"/>
              <a:t>Vurder hvilke tillatelser det er aktuelt å gi nettstedet, og hvilke tillatelser som ikke bør gis.</a:t>
            </a:r>
          </a:p>
        </p:txBody>
      </p:sp>
    </p:spTree>
    <p:extLst>
      <p:ext uri="{BB962C8B-B14F-4D97-AF65-F5344CB8AC3E}">
        <p14:creationId xmlns:p14="http://schemas.microsoft.com/office/powerpoint/2010/main" val="197820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F8E1CB-F31D-AD00-1F39-8CE294E4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Aktivitet: Å spore sporingen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17118E2-FC78-CD48-1065-27779D0E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1728216"/>
            <a:ext cx="10168128" cy="3694176"/>
          </a:xfrm>
        </p:spPr>
        <p:txBody>
          <a:bodyPr>
            <a:normAutofit fontScale="92500" lnSpcReduction="20000"/>
          </a:bodyPr>
          <a:lstStyle/>
          <a:p>
            <a:r>
              <a:rPr lang="nb-NO"/>
              <a:t>Installer nettleser-tillegget «Disconnect».</a:t>
            </a:r>
          </a:p>
          <a:p>
            <a:r>
              <a:rPr lang="nb-NO"/>
              <a:t>Gå til en nettside.</a:t>
            </a:r>
          </a:p>
          <a:p>
            <a:r>
              <a:rPr lang="nb-NO"/>
              <a:t>Undersøk hvem som sporer deg gjennom «Disconnect».</a:t>
            </a:r>
          </a:p>
          <a:p>
            <a:r>
              <a:rPr lang="nb-NO"/>
              <a:t>Gjør følgende bare på et trygt nettsted:</a:t>
            </a:r>
            <a:br>
              <a:rPr lang="nb-NO"/>
            </a:br>
            <a:r>
              <a:rPr lang="nb-NO"/>
              <a:t>	Trykk «Unblock site» for å undersøke hvilke nettsteder som 	sporer deg.</a:t>
            </a:r>
          </a:p>
          <a:p>
            <a:r>
              <a:rPr lang="nb-NO"/>
              <a:t>Prøv «Visualize page» for å se et diagram av sporingen. </a:t>
            </a:r>
          </a:p>
          <a:p>
            <a:r>
              <a:rPr lang="nb-NO"/>
              <a:t>OK? Forsøk andre sporingsblokkere som «</a:t>
            </a:r>
            <a:r>
              <a:rPr lang="en-US"/>
              <a:t>Ghostery”, “Privacy Badger”, og “uBlock Origin”.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131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9920F7E-7A61-65D8-EAD4-DC747BD6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nb-NO" sz="3700"/>
              <a:t>Butikkdetektiv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3CA7D8F6-4249-2C89-7A58-E586BB33C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461275"/>
              </p:ext>
            </p:extLst>
          </p:nvPr>
        </p:nvGraphicFramePr>
        <p:xfrm>
          <a:off x="4224528" y="238125"/>
          <a:ext cx="7443216" cy="636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982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5EFDB69-C332-AEE6-791F-B8B6D9F3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nb-NO" sz="5200"/>
              <a:t>Hva er sporing?</a:t>
            </a:r>
          </a:p>
        </p:txBody>
      </p:sp>
      <p:pic>
        <p:nvPicPr>
          <p:cNvPr id="16" name="Picture 15" descr="Forstørrelses glass og spørsmåls tegn">
            <a:extLst>
              <a:ext uri="{FF2B5EF4-FFF2-40B4-BE49-F238E27FC236}">
                <a16:creationId xmlns:a16="http://schemas.microsoft.com/office/drawing/2014/main" id="{CF39921B-FB85-E59B-A400-A6F021551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5" r="2708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1AB942D-520C-56EA-B946-27F38AEF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nb-NO" sz="3200"/>
              <a:t>Ufrivillig lagring av…</a:t>
            </a:r>
          </a:p>
          <a:p>
            <a:pPr lvl="1"/>
            <a:r>
              <a:rPr lang="nb-NO" sz="3200"/>
              <a:t>søk</a:t>
            </a:r>
          </a:p>
          <a:p>
            <a:pPr lvl="1"/>
            <a:r>
              <a:rPr lang="nb-NO" sz="3200"/>
              <a:t>klikk</a:t>
            </a:r>
          </a:p>
          <a:p>
            <a:pPr lvl="1"/>
            <a:r>
              <a:rPr lang="nb-NO" sz="3200"/>
              <a:t>interesser</a:t>
            </a:r>
          </a:p>
          <a:p>
            <a:pPr marL="0" indent="0">
              <a:buNone/>
            </a:pPr>
            <a:endParaRPr lang="nb-NO" sz="1800"/>
          </a:p>
        </p:txBody>
      </p:sp>
    </p:spTree>
    <p:extLst>
      <p:ext uri="{BB962C8B-B14F-4D97-AF65-F5344CB8AC3E}">
        <p14:creationId xmlns:p14="http://schemas.microsoft.com/office/powerpoint/2010/main" val="34075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651931-22B7-6911-8EE0-5679B76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Hvordan foregår sporing?</a:t>
            </a: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B2BCF85A-53ED-BEE5-455B-EAFA7C675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034600"/>
              </p:ext>
            </p:extLst>
          </p:nvPr>
        </p:nvGraphicFramePr>
        <p:xfrm>
          <a:off x="858393" y="192557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kstSylinder 3">
            <a:extLst>
              <a:ext uri="{FF2B5EF4-FFF2-40B4-BE49-F238E27FC236}">
                <a16:creationId xmlns:a16="http://schemas.microsoft.com/office/drawing/2014/main" id="{44D098C2-F2FB-1B36-0531-94D8CFD0B5EE}"/>
              </a:ext>
            </a:extLst>
          </p:cNvPr>
          <p:cNvSpPr txBox="1"/>
          <p:nvPr/>
        </p:nvSpPr>
        <p:spPr>
          <a:xfrm>
            <a:off x="6199632" y="4542532"/>
            <a:ext cx="39001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/>
              <a:t>Web beacons</a:t>
            </a:r>
          </a:p>
          <a:p>
            <a:r>
              <a:rPr lang="nb-NO"/>
              <a:t>Små eller usynlige bilder</a:t>
            </a:r>
          </a:p>
          <a:p>
            <a:r>
              <a:rPr lang="nb-NO"/>
              <a:t>Aktivitet</a:t>
            </a:r>
          </a:p>
          <a:p>
            <a:r>
              <a:rPr lang="nb-NO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339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Verdens kart med fly baner">
            <a:extLst>
              <a:ext uri="{FF2B5EF4-FFF2-40B4-BE49-F238E27FC236}">
                <a16:creationId xmlns:a16="http://schemas.microsoft.com/office/drawing/2014/main" id="{BB22EEB8-1F48-7409-C704-E6E5EC8E7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" r="9192" b="1"/>
          <a:stretch/>
        </p:blipFill>
        <p:spPr>
          <a:xfrm>
            <a:off x="5400675" y="10"/>
            <a:ext cx="679132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3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159594D-BDAE-EED6-DE18-6BC57386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nb-NO" sz="2800"/>
              <a:t>Tredjepartsaktør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Plassholder for innhold 2">
            <a:extLst>
              <a:ext uri="{FF2B5EF4-FFF2-40B4-BE49-F238E27FC236}">
                <a16:creationId xmlns:a16="http://schemas.microsoft.com/office/drawing/2014/main" id="{AEAB5D47-2071-A0EF-4794-7F58D5293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753356" cy="3207258"/>
          </a:xfrm>
        </p:spPr>
        <p:txBody>
          <a:bodyPr anchor="t">
            <a:normAutofit/>
          </a:bodyPr>
          <a:lstStyle/>
          <a:p>
            <a:r>
              <a:rPr lang="nb-NO" sz="2800"/>
              <a:t>Brukeren (førstepart)</a:t>
            </a:r>
          </a:p>
          <a:p>
            <a:r>
              <a:rPr lang="nb-NO" sz="2800"/>
              <a:t>elkjop.no (andrepart)</a:t>
            </a:r>
          </a:p>
          <a:p>
            <a:r>
              <a:rPr lang="nb-NO" sz="2800"/>
              <a:t>SAS-reklame (tredjepart)</a:t>
            </a:r>
          </a:p>
          <a:p>
            <a:r>
              <a:rPr lang="nb-NO" sz="2800"/>
              <a:t>«Lik og del»-knapper (tredjepart)</a:t>
            </a:r>
          </a:p>
          <a:p>
            <a:endParaRPr lang="nb-NO" sz="2800"/>
          </a:p>
        </p:txBody>
      </p:sp>
    </p:spTree>
    <p:extLst>
      <p:ext uri="{BB962C8B-B14F-4D97-AF65-F5344CB8AC3E}">
        <p14:creationId xmlns:p14="http://schemas.microsoft.com/office/powerpoint/2010/main" val="2868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85E8AE-5D0F-2B32-47B4-444F93E2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brukes sporing til?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28295BF-8758-3B50-FB35-FD94A91B3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Skreddersydd reklame</a:t>
            </a:r>
          </a:p>
          <a:p>
            <a:pPr lvl="1"/>
            <a:r>
              <a:rPr lang="nb-NO"/>
              <a:t>Kjøpt sykkel? -&gt; Mer sykkelreklame</a:t>
            </a:r>
          </a:p>
          <a:p>
            <a:r>
              <a:rPr lang="nb-NO"/>
              <a:t>Personalisering</a:t>
            </a:r>
          </a:p>
          <a:p>
            <a:pPr lvl="1"/>
            <a:r>
              <a:rPr lang="nb-NO"/>
              <a:t>Nyhetsside -&gt; mer politiske nyheter</a:t>
            </a:r>
          </a:p>
          <a:p>
            <a:pPr lvl="1"/>
            <a:r>
              <a:rPr lang="nb-NO"/>
              <a:t>Sosiale medier -&gt; personer og sider anbefales</a:t>
            </a:r>
          </a:p>
          <a:p>
            <a:pPr lvl="1"/>
            <a:r>
              <a:rPr lang="nb-NO"/>
              <a:t>Sideinnstillinger og preferanser -&gt; språk, login-info</a:t>
            </a:r>
          </a:p>
          <a:p>
            <a:r>
              <a:rPr lang="nb-NO"/>
              <a:t>Produktanbefalinger</a:t>
            </a:r>
          </a:p>
          <a:p>
            <a:pPr lvl="1"/>
            <a:r>
              <a:rPr lang="nb-NO"/>
              <a:t>Sett på krigshistoriske bøker? -&gt; Anbefalinger om slike bøker vises</a:t>
            </a:r>
          </a:p>
        </p:txBody>
      </p:sp>
    </p:spTree>
    <p:extLst>
      <p:ext uri="{BB962C8B-B14F-4D97-AF65-F5344CB8AC3E}">
        <p14:creationId xmlns:p14="http://schemas.microsoft.com/office/powerpoint/2010/main" val="282964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93007D-6C4C-DCB0-0BF1-3B30B6D6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Videoklipp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B208DD4-5222-4C13-6C19-F2B4EAC2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hlinkClick r:id="rId2"/>
              </a:rPr>
              <a:t>https://ndla.no/subject:1:81b3892a-78e7-4e43-bc31-fd5f8a5090e7/topic:2:04bfbcd4-889a-4539-86f1-2ddc6acc039c/resource:0ef543b8-e6ca-42dd-91d6-02bf165f2234</a:t>
            </a: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905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rschiedenfarbige Fragezeichen">
            <a:extLst>
              <a:ext uri="{FF2B5EF4-FFF2-40B4-BE49-F238E27FC236}">
                <a16:creationId xmlns:a16="http://schemas.microsoft.com/office/drawing/2014/main" id="{796E9474-662E-130F-526D-B35E9993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7" r="1614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AD15471-C792-26E3-AAF2-B672AA42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b-NO" sz="2800"/>
              <a:t>Quiz!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2C95E0-2CBE-3CAA-C811-A3811B2BD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b-NO" sz="3600"/>
              <a:t>Individuelt</a:t>
            </a:r>
          </a:p>
          <a:p>
            <a:r>
              <a:rPr lang="nb-NO" sz="3600"/>
              <a:t>Gruppe</a:t>
            </a:r>
          </a:p>
        </p:txBody>
      </p:sp>
    </p:spTree>
    <p:extLst>
      <p:ext uri="{BB962C8B-B14F-4D97-AF65-F5344CB8AC3E}">
        <p14:creationId xmlns:p14="http://schemas.microsoft.com/office/powerpoint/2010/main" val="283239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99F930A-9019-D95D-1759-53DA7687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Quiz fasit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1A271D-4176-1354-AE9E-A09E87817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575" y="1238250"/>
            <a:ext cx="3000375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b="0" i="0">
                <a:effectLst/>
              </a:rPr>
              <a:t>1c, 2b, 3c, 4b, 5b, 6b, 7b, 8d, 9b, 10b, 11c, 12d, 13c, 14b, 15d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1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531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22" baseType="lpstr">
      <vt:lpstr>Arial</vt:lpstr>
      <vt:lpstr>Calibri</vt:lpstr>
      <vt:lpstr>Neue Haas Grotesk Text Pro</vt:lpstr>
      <vt:lpstr>Wingdings</vt:lpstr>
      <vt:lpstr>AccentBoxVTI</vt:lpstr>
      <vt:lpstr>Sporing</vt:lpstr>
      <vt:lpstr>Butikkdetektiv </vt:lpstr>
      <vt:lpstr>Hva er sporing?</vt:lpstr>
      <vt:lpstr>Hvordan foregår sporing?</vt:lpstr>
      <vt:lpstr>Tredjepartsaktør</vt:lpstr>
      <vt:lpstr>Hva brukes sporing til?</vt:lpstr>
      <vt:lpstr>Videoklipp</vt:lpstr>
      <vt:lpstr>Quiz!</vt:lpstr>
      <vt:lpstr>Quiz fasit</vt:lpstr>
      <vt:lpstr>Hvordan stoppe sporing?</vt:lpstr>
      <vt:lpstr>Nettlesing uten sporing?</vt:lpstr>
      <vt:lpstr>Vil du bli sporet på nett?</vt:lpstr>
      <vt:lpstr>Reklamen følger deg (video)</vt:lpstr>
      <vt:lpstr>Individuell refleksjon</vt:lpstr>
      <vt:lpstr>Aktivitet: Alternative søkemotorer</vt:lpstr>
      <vt:lpstr>Aktivitet: Informasjonskapsler i nettleseren</vt:lpstr>
      <vt:lpstr>Aktivitet: Å spore sporingen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Sporing</dc:title>
  <dc:creator>Kaare Erlend Jørgensen</dc:creator>
  <cp:lastModifiedBy>Kaare Erlend Jørgensen</cp:lastModifiedBy>
  <cp:revision>1</cp:revision>
  <dcterms:created xsi:type="dcterms:W3CDTF">2023-08-28T13:14:16Z</dcterms:created>
  <dcterms:modified xsi:type="dcterms:W3CDTF">2023-08-30T08:54:43Z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768ce0-ceaf-4778-8ab1-e65d26fe9939_Enabled">
    <vt:lpwstr>true</vt:lpwstr>
  </property>
  <property fmtid="{D5CDD505-2E9C-101B-9397-08002B2CF9AE}" pid="3" name="MSIP_Label_06768ce0-ceaf-4778-8ab1-e65d26fe9939_SetDate">
    <vt:lpwstr>2023-08-28T13:23:31Z</vt:lpwstr>
  </property>
  <property fmtid="{D5CDD505-2E9C-101B-9397-08002B2CF9AE}" pid="4" name="MSIP_Label_06768ce0-ceaf-4778-8ab1-e65d26fe9939_Method">
    <vt:lpwstr>Standard</vt:lpwstr>
  </property>
  <property fmtid="{D5CDD505-2E9C-101B-9397-08002B2CF9AE}" pid="5" name="MSIP_Label_06768ce0-ceaf-4778-8ab1-e65d26fe9939_Name">
    <vt:lpwstr>Begrenset - PROD</vt:lpwstr>
  </property>
  <property fmtid="{D5CDD505-2E9C-101B-9397-08002B2CF9AE}" pid="6" name="MSIP_Label_06768ce0-ceaf-4778-8ab1-e65d26fe9939_SiteId">
    <vt:lpwstr>3d50ddd4-00a1-4ab7-9788-decf14a8728f</vt:lpwstr>
  </property>
  <property fmtid="{D5CDD505-2E9C-101B-9397-08002B2CF9AE}" pid="7" name="MSIP_Label_06768ce0-ceaf-4778-8ab1-e65d26fe9939_ActionId">
    <vt:lpwstr>64787ba6-69b4-46bd-bc9e-53631c15c55e</vt:lpwstr>
  </property>
  <property fmtid="{D5CDD505-2E9C-101B-9397-08002B2CF9AE}" pid="8" name="MSIP_Label_06768ce0-ceaf-4778-8ab1-e65d26fe9939_ContentBits">
    <vt:lpwstr>0</vt:lpwstr>
  </property>
</Properties>
</file>